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webextensions/webextension1.xml" ContentType="application/vnd.ms-office.webextension+xml"/>
  <Override PartName="/ppt/webextensions/webextension2.xml" ContentType="application/vnd.ms-office.webextension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webextensions/webextension3.xml" ContentType="application/vnd.ms-office.webextension+xml"/>
  <Override PartName="/ppt/notesSlides/notesSlide11.xml" ContentType="application/vnd.openxmlformats-officedocument.presentationml.notesSlide+xml"/>
  <Override PartName="/ppt/webextensions/webextension4.xml" ContentType="application/vnd.ms-office.webextension+xml"/>
  <Override PartName="/ppt/notesSlides/notesSlide12.xml" ContentType="application/vnd.openxmlformats-officedocument.presentationml.notesSlide+xml"/>
  <Override PartName="/ppt/webextensions/webextension5.xml" ContentType="application/vnd.ms-office.webextension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9">
  <p:sldMasterIdLst>
    <p:sldMasterId id="2147483860" r:id="rId1"/>
    <p:sldMasterId id="2147483840" r:id="rId2"/>
    <p:sldMasterId id="2147483683" r:id="rId3"/>
    <p:sldMasterId id="2147484194" r:id="rId4"/>
    <p:sldMasterId id="2147484152" r:id="rId5"/>
    <p:sldMasterId id="2147484197" r:id="rId6"/>
  </p:sldMasterIdLst>
  <p:notesMasterIdLst>
    <p:notesMasterId r:id="rId58"/>
  </p:notesMasterIdLst>
  <p:sldIdLst>
    <p:sldId id="377" r:id="rId7"/>
    <p:sldId id="282" r:id="rId8"/>
    <p:sldId id="260" r:id="rId9"/>
    <p:sldId id="1577" r:id="rId10"/>
    <p:sldId id="266" r:id="rId11"/>
    <p:sldId id="1964" r:id="rId12"/>
    <p:sldId id="1578" r:id="rId13"/>
    <p:sldId id="2104" r:id="rId14"/>
    <p:sldId id="2068" r:id="rId15"/>
    <p:sldId id="2131" r:id="rId16"/>
    <p:sldId id="2132" r:id="rId17"/>
    <p:sldId id="2133" r:id="rId18"/>
    <p:sldId id="2134" r:id="rId19"/>
    <p:sldId id="2135" r:id="rId20"/>
    <p:sldId id="2136" r:id="rId21"/>
    <p:sldId id="2137" r:id="rId22"/>
    <p:sldId id="2138" r:id="rId23"/>
    <p:sldId id="2139" r:id="rId24"/>
    <p:sldId id="2141" r:id="rId25"/>
    <p:sldId id="2077" r:id="rId26"/>
    <p:sldId id="2105" r:id="rId27"/>
    <p:sldId id="2098" r:id="rId28"/>
    <p:sldId id="1775" r:id="rId29"/>
    <p:sldId id="2148" r:id="rId30"/>
    <p:sldId id="2149" r:id="rId31"/>
    <p:sldId id="2155" r:id="rId32"/>
    <p:sldId id="2156" r:id="rId33"/>
    <p:sldId id="1776" r:id="rId34"/>
    <p:sldId id="2143" r:id="rId35"/>
    <p:sldId id="2144" r:id="rId36"/>
    <p:sldId id="2145" r:id="rId37"/>
    <p:sldId id="2147" r:id="rId38"/>
    <p:sldId id="2146" r:id="rId39"/>
    <p:sldId id="1966" r:id="rId40"/>
    <p:sldId id="1780" r:id="rId41"/>
    <p:sldId id="2099" r:id="rId42"/>
    <p:sldId id="2111" r:id="rId43"/>
    <p:sldId id="2101" r:id="rId44"/>
    <p:sldId id="2117" r:id="rId45"/>
    <p:sldId id="2152" r:id="rId46"/>
    <p:sldId id="2151" r:id="rId47"/>
    <p:sldId id="2150" r:id="rId48"/>
    <p:sldId id="2118" r:id="rId49"/>
    <p:sldId id="2119" r:id="rId50"/>
    <p:sldId id="2120" r:id="rId51"/>
    <p:sldId id="2121" r:id="rId52"/>
    <p:sldId id="2122" r:id="rId53"/>
    <p:sldId id="2153" r:id="rId54"/>
    <p:sldId id="2102" r:id="rId55"/>
    <p:sldId id="2116" r:id="rId56"/>
    <p:sldId id="347" r:id="rId57"/>
  </p:sldIdLst>
  <p:sldSz cx="9144000" cy="5143500" type="screen16x9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BD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0C8834-E33C-4506-AC5C-D9C5B96F842B}" v="7" dt="2025-10-13T21:55:31.961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6144" autoAdjust="0"/>
  </p:normalViewPr>
  <p:slideViewPr>
    <p:cSldViewPr snapToObjects="1">
      <p:cViewPr varScale="1">
        <p:scale>
          <a:sx n="135" d="100"/>
          <a:sy n="135" d="100"/>
        </p:scale>
        <p:origin x="1050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8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394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13" tIns="47106" rIns="94213" bIns="471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13" tIns="47106" rIns="94213" bIns="47106" rtlCol="0"/>
          <a:lstStyle>
            <a:lvl1pPr algn="r">
              <a:defRPr sz="1200"/>
            </a:lvl1pPr>
          </a:lstStyle>
          <a:p>
            <a:fld id="{EBD51B0A-AE0D-4D78-B00A-3F64EDE949C3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3" tIns="47106" rIns="94213" bIns="4710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5"/>
            <a:ext cx="5681980" cy="3696712"/>
          </a:xfrm>
          <a:prstGeom prst="rect">
            <a:avLst/>
          </a:prstGeom>
        </p:spPr>
        <p:txBody>
          <a:bodyPr vert="horz" lIns="94213" tIns="47106" rIns="94213" bIns="4710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13" tIns="47106" rIns="94213" bIns="471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3"/>
            <a:ext cx="3077739" cy="471053"/>
          </a:xfrm>
          <a:prstGeom prst="rect">
            <a:avLst/>
          </a:prstGeom>
        </p:spPr>
        <p:txBody>
          <a:bodyPr vert="horz" lIns="94213" tIns="47106" rIns="94213" bIns="47106" rtlCol="0" anchor="b"/>
          <a:lstStyle>
            <a:lvl1pPr algn="r">
              <a:defRPr sz="1200"/>
            </a:lvl1pPr>
          </a:lstStyle>
          <a:p>
            <a:fld id="{4BC187C3-2817-48C6-B792-E86755598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69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A6A86-FEEB-33A9-582F-F59765B20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83A480-2769-01A0-A4BC-CE3298C182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2BD644-5C47-0DB9-9D29-A601020BC3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44594-6DFA-8B17-4FA2-D9750E76C7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2303">
              <a:defRPr/>
            </a:pPr>
            <a:fld id="{4BC187C3-2817-48C6-B792-E8675559821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303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39417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187C3-2817-48C6-B792-E8675559821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192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2DF2E-B23C-EF0B-C715-F920D03C9C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78CF3A-30E1-0631-5AFC-146E748F85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3A71A8-6DFE-340C-170E-7302792F55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52203-2165-1064-8987-0848AC5ACA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2303">
              <a:defRPr/>
            </a:pPr>
            <a:fld id="{4BC187C3-2817-48C6-B792-E8675559821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303">
                <a:defRPr/>
              </a:pPr>
              <a:t>21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36115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8C690A-D2DF-6C40-B8D4-39A9282153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EFDACB-C239-C810-FB7D-D4D43B3A96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8BF92A-416C-D6B4-C58E-48C6567AB4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65F8D-6098-9369-7FB9-1B9090F6CB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2303">
              <a:defRPr/>
            </a:pPr>
            <a:fld id="{4BC187C3-2817-48C6-B792-E8675559821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303">
                <a:defRPr/>
              </a:pPr>
              <a:t>38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763479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206A7-3032-B4C2-A34E-06F18A02C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7E4008-846E-0C92-C2F0-329E599552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A84914-D514-A970-15BA-9E2DA5F90A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D996C-4B52-61D4-8011-68BC4C8AA7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2303">
              <a:defRPr/>
            </a:pPr>
            <a:fld id="{4BC187C3-2817-48C6-B792-E8675559821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62303">
                <a:defRPr/>
              </a:pPr>
              <a:t>50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47301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187C3-2817-48C6-B792-E8675559821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6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187C3-2817-48C6-B792-E8675559821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567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187C3-2817-48C6-B792-E8675559821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09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187C3-2817-48C6-B792-E8675559821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555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187C3-2817-48C6-B792-E8675559821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77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187C3-2817-48C6-B792-E8675559821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411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187C3-2817-48C6-B792-E8675559821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44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C187C3-2817-48C6-B792-E8675559821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6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0" y="1544259"/>
            <a:ext cx="914675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1" y="1624774"/>
            <a:ext cx="8603675" cy="1304510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4500" spc="113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2" y="2997189"/>
            <a:ext cx="6858000" cy="981941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5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2A75-18B2-D842-8A4C-B115E6C2A090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3149-6218-C54A-8D23-38508ED4B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8786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2A75-18B2-D842-8A4C-B115E6C2A090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3149-6218-C54A-8D23-38508ED4B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2582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1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9" y="205978"/>
            <a:ext cx="1801785" cy="44231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05978"/>
            <a:ext cx="5979968" cy="44231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1" y="4817141"/>
            <a:ext cx="2057397" cy="273844"/>
          </a:xfrm>
        </p:spPr>
        <p:txBody>
          <a:bodyPr/>
          <a:lstStyle/>
          <a:p>
            <a:fld id="{6BF72A75-18B2-D842-8A4C-B115E6C2A090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1" y="4817141"/>
            <a:ext cx="3209753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4817141"/>
            <a:ext cx="659819" cy="273844"/>
          </a:xfrm>
        </p:spPr>
        <p:txBody>
          <a:bodyPr/>
          <a:lstStyle/>
          <a:p>
            <a:fld id="{A5573149-6218-C54A-8D23-38508ED4B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8411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0CD4A1-1E42-4B8F-A40A-B60F5AE2575A}"/>
              </a:ext>
            </a:extLst>
          </p:cNvPr>
          <p:cNvSpPr/>
          <p:nvPr userDrawn="1"/>
        </p:nvSpPr>
        <p:spPr>
          <a:xfrm>
            <a:off x="0" y="0"/>
            <a:ext cx="9144000" cy="37421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4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F1E8D5-172F-4ED1-AEC2-80D5BB7896DF}"/>
              </a:ext>
            </a:extLst>
          </p:cNvPr>
          <p:cNvSpPr/>
          <p:nvPr userDrawn="1"/>
        </p:nvSpPr>
        <p:spPr>
          <a:xfrm>
            <a:off x="0" y="1077476"/>
            <a:ext cx="9144000" cy="21407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4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5303512-59DC-4D6B-83F0-C9249AE55949}"/>
              </a:ext>
            </a:extLst>
          </p:cNvPr>
          <p:cNvSpPr/>
          <p:nvPr userDrawn="1"/>
        </p:nvSpPr>
        <p:spPr>
          <a:xfrm>
            <a:off x="7430367" y="3566854"/>
            <a:ext cx="1356446" cy="1288623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v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F67843-423A-412E-9692-F58059A4D9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7776" y="3465889"/>
            <a:ext cx="2709074" cy="153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01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0CD4A1-1E42-4B8F-A40A-B60F5AE2575A}"/>
              </a:ext>
            </a:extLst>
          </p:cNvPr>
          <p:cNvSpPr/>
          <p:nvPr userDrawn="1"/>
        </p:nvSpPr>
        <p:spPr>
          <a:xfrm>
            <a:off x="0" y="1"/>
            <a:ext cx="9144000" cy="37421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4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F1E8D5-172F-4ED1-AEC2-80D5BB7896DF}"/>
              </a:ext>
            </a:extLst>
          </p:cNvPr>
          <p:cNvSpPr/>
          <p:nvPr userDrawn="1"/>
        </p:nvSpPr>
        <p:spPr>
          <a:xfrm>
            <a:off x="0" y="1077477"/>
            <a:ext cx="9144000" cy="21407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4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5303512-59DC-4D6B-83F0-C9249AE55949}"/>
              </a:ext>
            </a:extLst>
          </p:cNvPr>
          <p:cNvSpPr/>
          <p:nvPr userDrawn="1"/>
        </p:nvSpPr>
        <p:spPr>
          <a:xfrm>
            <a:off x="7430367" y="3566855"/>
            <a:ext cx="1356446" cy="1288623"/>
          </a:xfrm>
          <a:prstGeom prst="ellips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/>
              <a:t>v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F67843-423A-412E-9692-F58059A4D9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7776" y="3465889"/>
            <a:ext cx="2709074" cy="153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72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 bwMode="gray">
          <a:xfrm>
            <a:off x="1915" y="3932348"/>
            <a:ext cx="9141714" cy="1211153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5" name="sky"/>
          <p:cNvSpPr/>
          <p:nvPr/>
        </p:nvSpPr>
        <p:spPr bwMode="white">
          <a:xfrm>
            <a:off x="1915" y="0"/>
            <a:ext cx="9141714" cy="40005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ltGray">
          <a:xfrm>
            <a:off x="-1069" y="4123424"/>
            <a:ext cx="9141714" cy="34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069" y="3915833"/>
            <a:ext cx="9141714" cy="2012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069" y="4470829"/>
            <a:ext cx="9141714" cy="672635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9406" y="981785"/>
            <a:ext cx="7202092" cy="2000250"/>
          </a:xfrm>
        </p:spPr>
        <p:txBody>
          <a:bodyPr anchor="b">
            <a:noAutofit/>
          </a:bodyPr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9404" y="3028950"/>
            <a:ext cx="7200900" cy="74295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2/19/2026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1915" y="-1"/>
            <a:ext cx="9141714" cy="51435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220"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61" y="981785"/>
            <a:ext cx="7200939" cy="2000250"/>
          </a:xfrm>
        </p:spPr>
        <p:txBody>
          <a:bodyPr anchor="b">
            <a:normAutofit/>
          </a:bodyPr>
          <a:lstStyle>
            <a:lvl1pPr algn="ctr">
              <a:defRPr sz="45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361" y="3028950"/>
            <a:ext cx="7200900" cy="85725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15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2/19/2026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179576"/>
            <a:ext cx="3429001" cy="310667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1" y="1179576"/>
            <a:ext cx="3429001" cy="310667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2/19/2026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1" y="1179577"/>
            <a:ext cx="3429001" cy="57494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41" y="1774397"/>
            <a:ext cx="3429001" cy="251185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179577"/>
            <a:ext cx="3429001" cy="57494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1774397"/>
            <a:ext cx="3429001" cy="2511855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2/19/2026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2/19/2026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2A75-18B2-D842-8A4C-B115E6C2A090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3149-6218-C54A-8D23-38508ED4B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04549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1915" y="-1"/>
            <a:ext cx="9141714" cy="51435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220" rtlCol="0" anchor="ctr"/>
          <a:lstStyle/>
          <a:p>
            <a:pPr algn="ctr"/>
            <a:endParaRPr sz="135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2/19/2026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611" y="571500"/>
            <a:ext cx="2532850" cy="20574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310" y="514350"/>
            <a:ext cx="5143500" cy="3429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611" y="2665578"/>
            <a:ext cx="2532850" cy="127777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2/19/2026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611" y="571500"/>
            <a:ext cx="2532850" cy="2057400"/>
          </a:xfrm>
        </p:spPr>
        <p:txBody>
          <a:bodyPr anchor="b">
            <a:normAutofit/>
          </a:bodyPr>
          <a:lstStyle>
            <a:lvl1pPr>
              <a:defRPr sz="255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70310" y="514350"/>
            <a:ext cx="5143500" cy="3429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611" y="2665578"/>
            <a:ext cx="2532850" cy="127777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2/19/2026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2/19/2026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05978"/>
            <a:ext cx="1971675" cy="40802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05978"/>
            <a:ext cx="5800725" cy="40802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2/19/2026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234C686-5A6F-A048-A09A-6A989EC49E44}"/>
              </a:ext>
            </a:extLst>
          </p:cNvPr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rgbClr val="0061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9A77A3-E819-8E42-8CC6-152B803F25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" t="11766" r="12499"/>
          <a:stretch/>
        </p:blipFill>
        <p:spPr>
          <a:xfrm>
            <a:off x="4136115" y="0"/>
            <a:ext cx="5006340" cy="5143500"/>
          </a:xfrm>
          <a:prstGeom prst="rect">
            <a:avLst/>
          </a:prstGeom>
        </p:spPr>
      </p:pic>
      <p:sp>
        <p:nvSpPr>
          <p:cNvPr id="10" name="Manual Input 9">
            <a:extLst>
              <a:ext uri="{FF2B5EF4-FFF2-40B4-BE49-F238E27FC236}">
                <a16:creationId xmlns:a16="http://schemas.microsoft.com/office/drawing/2014/main" id="{67D261D2-2CA4-B84E-8C66-6AE58F882712}"/>
              </a:ext>
            </a:extLst>
          </p:cNvPr>
          <p:cNvSpPr/>
          <p:nvPr/>
        </p:nvSpPr>
        <p:spPr>
          <a:xfrm rot="5400000">
            <a:off x="806177" y="-818208"/>
            <a:ext cx="5167674" cy="680409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142 h 10142"/>
              <a:gd name="connsiteX1" fmla="*/ 6901 w 10000"/>
              <a:gd name="connsiteY1" fmla="*/ 0 h 10142"/>
              <a:gd name="connsiteX2" fmla="*/ 10000 w 10000"/>
              <a:gd name="connsiteY2" fmla="*/ 142 h 10142"/>
              <a:gd name="connsiteX3" fmla="*/ 10000 w 10000"/>
              <a:gd name="connsiteY3" fmla="*/ 10142 h 10142"/>
              <a:gd name="connsiteX4" fmla="*/ 0 w 10000"/>
              <a:gd name="connsiteY4" fmla="*/ 10142 h 10142"/>
              <a:gd name="connsiteX5" fmla="*/ 0 w 10000"/>
              <a:gd name="connsiteY5" fmla="*/ 2142 h 10142"/>
              <a:gd name="connsiteX0" fmla="*/ 0 w 10047"/>
              <a:gd name="connsiteY0" fmla="*/ 2142 h 10142"/>
              <a:gd name="connsiteX1" fmla="*/ 6901 w 10047"/>
              <a:gd name="connsiteY1" fmla="*/ 0 h 10142"/>
              <a:gd name="connsiteX2" fmla="*/ 10047 w 10047"/>
              <a:gd name="connsiteY2" fmla="*/ 658 h 10142"/>
              <a:gd name="connsiteX3" fmla="*/ 10000 w 10047"/>
              <a:gd name="connsiteY3" fmla="*/ 10142 h 10142"/>
              <a:gd name="connsiteX4" fmla="*/ 0 w 10047"/>
              <a:gd name="connsiteY4" fmla="*/ 10142 h 10142"/>
              <a:gd name="connsiteX5" fmla="*/ 0 w 10047"/>
              <a:gd name="connsiteY5" fmla="*/ 2142 h 10142"/>
              <a:gd name="connsiteX0" fmla="*/ 0 w 10047"/>
              <a:gd name="connsiteY0" fmla="*/ 2142 h 10142"/>
              <a:gd name="connsiteX1" fmla="*/ 6901 w 10047"/>
              <a:gd name="connsiteY1" fmla="*/ 0 h 10142"/>
              <a:gd name="connsiteX2" fmla="*/ 10047 w 10047"/>
              <a:gd name="connsiteY2" fmla="*/ 658 h 10142"/>
              <a:gd name="connsiteX3" fmla="*/ 10000 w 10047"/>
              <a:gd name="connsiteY3" fmla="*/ 10142 h 10142"/>
              <a:gd name="connsiteX4" fmla="*/ 0 w 10047"/>
              <a:gd name="connsiteY4" fmla="*/ 10142 h 10142"/>
              <a:gd name="connsiteX5" fmla="*/ 0 w 10047"/>
              <a:gd name="connsiteY5" fmla="*/ 2142 h 10142"/>
              <a:gd name="connsiteX0" fmla="*/ 0 w 10047"/>
              <a:gd name="connsiteY0" fmla="*/ 1875 h 9875"/>
              <a:gd name="connsiteX1" fmla="*/ 7158 w 10047"/>
              <a:gd name="connsiteY1" fmla="*/ 0 h 9875"/>
              <a:gd name="connsiteX2" fmla="*/ 10047 w 10047"/>
              <a:gd name="connsiteY2" fmla="*/ 391 h 9875"/>
              <a:gd name="connsiteX3" fmla="*/ 10000 w 10047"/>
              <a:gd name="connsiteY3" fmla="*/ 9875 h 9875"/>
              <a:gd name="connsiteX4" fmla="*/ 0 w 10047"/>
              <a:gd name="connsiteY4" fmla="*/ 9875 h 9875"/>
              <a:gd name="connsiteX5" fmla="*/ 0 w 10047"/>
              <a:gd name="connsiteY5" fmla="*/ 1875 h 9875"/>
              <a:gd name="connsiteX0" fmla="*/ 0 w 10023"/>
              <a:gd name="connsiteY0" fmla="*/ 1899 h 10000"/>
              <a:gd name="connsiteX1" fmla="*/ 7125 w 10023"/>
              <a:gd name="connsiteY1" fmla="*/ 0 h 10000"/>
              <a:gd name="connsiteX2" fmla="*/ 10023 w 10023"/>
              <a:gd name="connsiteY2" fmla="*/ 846 h 10000"/>
              <a:gd name="connsiteX3" fmla="*/ 9953 w 10023"/>
              <a:gd name="connsiteY3" fmla="*/ 10000 h 10000"/>
              <a:gd name="connsiteX4" fmla="*/ 0 w 10023"/>
              <a:gd name="connsiteY4" fmla="*/ 10000 h 10000"/>
              <a:gd name="connsiteX5" fmla="*/ 0 w 10023"/>
              <a:gd name="connsiteY5" fmla="*/ 1899 h 10000"/>
              <a:gd name="connsiteX0" fmla="*/ 0 w 10023"/>
              <a:gd name="connsiteY0" fmla="*/ 1899 h 10000"/>
              <a:gd name="connsiteX1" fmla="*/ 7125 w 10023"/>
              <a:gd name="connsiteY1" fmla="*/ 0 h 10000"/>
              <a:gd name="connsiteX2" fmla="*/ 10023 w 10023"/>
              <a:gd name="connsiteY2" fmla="*/ 846 h 10000"/>
              <a:gd name="connsiteX3" fmla="*/ 9953 w 10023"/>
              <a:gd name="connsiteY3" fmla="*/ 10000 h 10000"/>
              <a:gd name="connsiteX4" fmla="*/ 0 w 10023"/>
              <a:gd name="connsiteY4" fmla="*/ 10000 h 10000"/>
              <a:gd name="connsiteX5" fmla="*/ 0 w 10023"/>
              <a:gd name="connsiteY5" fmla="*/ 1899 h 10000"/>
              <a:gd name="connsiteX0" fmla="*/ 0 w 10023"/>
              <a:gd name="connsiteY0" fmla="*/ 2025 h 10126"/>
              <a:gd name="connsiteX1" fmla="*/ 6240 w 10023"/>
              <a:gd name="connsiteY1" fmla="*/ 0 h 10126"/>
              <a:gd name="connsiteX2" fmla="*/ 10023 w 10023"/>
              <a:gd name="connsiteY2" fmla="*/ 972 h 10126"/>
              <a:gd name="connsiteX3" fmla="*/ 9953 w 10023"/>
              <a:gd name="connsiteY3" fmla="*/ 10126 h 10126"/>
              <a:gd name="connsiteX4" fmla="*/ 0 w 10023"/>
              <a:gd name="connsiteY4" fmla="*/ 10126 h 10126"/>
              <a:gd name="connsiteX5" fmla="*/ 0 w 10023"/>
              <a:gd name="connsiteY5" fmla="*/ 2025 h 10126"/>
              <a:gd name="connsiteX0" fmla="*/ 0 w 10023"/>
              <a:gd name="connsiteY0" fmla="*/ 2025 h 10126"/>
              <a:gd name="connsiteX1" fmla="*/ 6240 w 10023"/>
              <a:gd name="connsiteY1" fmla="*/ 0 h 10126"/>
              <a:gd name="connsiteX2" fmla="*/ 10023 w 10023"/>
              <a:gd name="connsiteY2" fmla="*/ 972 h 10126"/>
              <a:gd name="connsiteX3" fmla="*/ 9953 w 10023"/>
              <a:gd name="connsiteY3" fmla="*/ 10126 h 10126"/>
              <a:gd name="connsiteX4" fmla="*/ 0 w 10023"/>
              <a:gd name="connsiteY4" fmla="*/ 10126 h 10126"/>
              <a:gd name="connsiteX5" fmla="*/ 0 w 10023"/>
              <a:gd name="connsiteY5" fmla="*/ 2025 h 10126"/>
              <a:gd name="connsiteX0" fmla="*/ 0 w 10023"/>
              <a:gd name="connsiteY0" fmla="*/ 2025 h 10126"/>
              <a:gd name="connsiteX1" fmla="*/ 6240 w 10023"/>
              <a:gd name="connsiteY1" fmla="*/ 0 h 10126"/>
              <a:gd name="connsiteX2" fmla="*/ 10023 w 10023"/>
              <a:gd name="connsiteY2" fmla="*/ 972 h 10126"/>
              <a:gd name="connsiteX3" fmla="*/ 9953 w 10023"/>
              <a:gd name="connsiteY3" fmla="*/ 10126 h 10126"/>
              <a:gd name="connsiteX4" fmla="*/ 0 w 10023"/>
              <a:gd name="connsiteY4" fmla="*/ 10126 h 10126"/>
              <a:gd name="connsiteX5" fmla="*/ 0 w 10023"/>
              <a:gd name="connsiteY5" fmla="*/ 2025 h 10126"/>
              <a:gd name="connsiteX0" fmla="*/ 0 w 10023"/>
              <a:gd name="connsiteY0" fmla="*/ 2025 h 10126"/>
              <a:gd name="connsiteX1" fmla="*/ 6240 w 10023"/>
              <a:gd name="connsiteY1" fmla="*/ 0 h 10126"/>
              <a:gd name="connsiteX2" fmla="*/ 10023 w 10023"/>
              <a:gd name="connsiteY2" fmla="*/ 972 h 10126"/>
              <a:gd name="connsiteX3" fmla="*/ 9953 w 10023"/>
              <a:gd name="connsiteY3" fmla="*/ 10126 h 10126"/>
              <a:gd name="connsiteX4" fmla="*/ 0 w 10023"/>
              <a:gd name="connsiteY4" fmla="*/ 10126 h 10126"/>
              <a:gd name="connsiteX5" fmla="*/ 0 w 10023"/>
              <a:gd name="connsiteY5" fmla="*/ 2025 h 10126"/>
              <a:gd name="connsiteX0" fmla="*/ 0 w 10000"/>
              <a:gd name="connsiteY0" fmla="*/ 2025 h 10126"/>
              <a:gd name="connsiteX1" fmla="*/ 6240 w 10000"/>
              <a:gd name="connsiteY1" fmla="*/ 0 h 10126"/>
              <a:gd name="connsiteX2" fmla="*/ 10000 w 10000"/>
              <a:gd name="connsiteY2" fmla="*/ 864 h 10126"/>
              <a:gd name="connsiteX3" fmla="*/ 9953 w 10000"/>
              <a:gd name="connsiteY3" fmla="*/ 10126 h 10126"/>
              <a:gd name="connsiteX4" fmla="*/ 0 w 10000"/>
              <a:gd name="connsiteY4" fmla="*/ 10126 h 10126"/>
              <a:gd name="connsiteX5" fmla="*/ 0 w 10000"/>
              <a:gd name="connsiteY5" fmla="*/ 2025 h 10126"/>
              <a:gd name="connsiteX0" fmla="*/ 0 w 10000"/>
              <a:gd name="connsiteY0" fmla="*/ 2025 h 10126"/>
              <a:gd name="connsiteX1" fmla="*/ 6240 w 10000"/>
              <a:gd name="connsiteY1" fmla="*/ 0 h 10126"/>
              <a:gd name="connsiteX2" fmla="*/ 10000 w 10000"/>
              <a:gd name="connsiteY2" fmla="*/ 864 h 10126"/>
              <a:gd name="connsiteX3" fmla="*/ 9953 w 10000"/>
              <a:gd name="connsiteY3" fmla="*/ 10126 h 10126"/>
              <a:gd name="connsiteX4" fmla="*/ 0 w 10000"/>
              <a:gd name="connsiteY4" fmla="*/ 10126 h 10126"/>
              <a:gd name="connsiteX5" fmla="*/ 0 w 10000"/>
              <a:gd name="connsiteY5" fmla="*/ 2025 h 10126"/>
              <a:gd name="connsiteX0" fmla="*/ 0 w 10000"/>
              <a:gd name="connsiteY0" fmla="*/ 2025 h 10126"/>
              <a:gd name="connsiteX1" fmla="*/ 6240 w 10000"/>
              <a:gd name="connsiteY1" fmla="*/ 0 h 10126"/>
              <a:gd name="connsiteX2" fmla="*/ 10000 w 10000"/>
              <a:gd name="connsiteY2" fmla="*/ 864 h 10126"/>
              <a:gd name="connsiteX3" fmla="*/ 9953 w 10000"/>
              <a:gd name="connsiteY3" fmla="*/ 10126 h 10126"/>
              <a:gd name="connsiteX4" fmla="*/ 0 w 10000"/>
              <a:gd name="connsiteY4" fmla="*/ 10126 h 10126"/>
              <a:gd name="connsiteX5" fmla="*/ 0 w 10000"/>
              <a:gd name="connsiteY5" fmla="*/ 2025 h 10126"/>
              <a:gd name="connsiteX0" fmla="*/ 0 w 10000"/>
              <a:gd name="connsiteY0" fmla="*/ 2025 h 10126"/>
              <a:gd name="connsiteX1" fmla="*/ 6240 w 10000"/>
              <a:gd name="connsiteY1" fmla="*/ 0 h 10126"/>
              <a:gd name="connsiteX2" fmla="*/ 10000 w 10000"/>
              <a:gd name="connsiteY2" fmla="*/ 864 h 10126"/>
              <a:gd name="connsiteX3" fmla="*/ 9953 w 10000"/>
              <a:gd name="connsiteY3" fmla="*/ 10126 h 10126"/>
              <a:gd name="connsiteX4" fmla="*/ 0 w 10000"/>
              <a:gd name="connsiteY4" fmla="*/ 10126 h 10126"/>
              <a:gd name="connsiteX5" fmla="*/ 0 w 10000"/>
              <a:gd name="connsiteY5" fmla="*/ 2025 h 10126"/>
              <a:gd name="connsiteX0" fmla="*/ 0 w 10000"/>
              <a:gd name="connsiteY0" fmla="*/ 2025 h 10126"/>
              <a:gd name="connsiteX1" fmla="*/ 6281 w 10000"/>
              <a:gd name="connsiteY1" fmla="*/ 0 h 10126"/>
              <a:gd name="connsiteX2" fmla="*/ 10000 w 10000"/>
              <a:gd name="connsiteY2" fmla="*/ 864 h 10126"/>
              <a:gd name="connsiteX3" fmla="*/ 9953 w 10000"/>
              <a:gd name="connsiteY3" fmla="*/ 10126 h 10126"/>
              <a:gd name="connsiteX4" fmla="*/ 0 w 10000"/>
              <a:gd name="connsiteY4" fmla="*/ 10126 h 10126"/>
              <a:gd name="connsiteX5" fmla="*/ 0 w 10000"/>
              <a:gd name="connsiteY5" fmla="*/ 2025 h 10126"/>
              <a:gd name="connsiteX0" fmla="*/ 0 w 10000"/>
              <a:gd name="connsiteY0" fmla="*/ 2089 h 10190"/>
              <a:gd name="connsiteX1" fmla="*/ 6240 w 10000"/>
              <a:gd name="connsiteY1" fmla="*/ 0 h 10190"/>
              <a:gd name="connsiteX2" fmla="*/ 10000 w 10000"/>
              <a:gd name="connsiteY2" fmla="*/ 928 h 10190"/>
              <a:gd name="connsiteX3" fmla="*/ 9953 w 10000"/>
              <a:gd name="connsiteY3" fmla="*/ 10190 h 10190"/>
              <a:gd name="connsiteX4" fmla="*/ 0 w 10000"/>
              <a:gd name="connsiteY4" fmla="*/ 10190 h 10190"/>
              <a:gd name="connsiteX5" fmla="*/ 0 w 10000"/>
              <a:gd name="connsiteY5" fmla="*/ 2089 h 10190"/>
              <a:gd name="connsiteX0" fmla="*/ 0 w 10000"/>
              <a:gd name="connsiteY0" fmla="*/ 2089 h 10190"/>
              <a:gd name="connsiteX1" fmla="*/ 6240 w 10000"/>
              <a:gd name="connsiteY1" fmla="*/ 0 h 10190"/>
              <a:gd name="connsiteX2" fmla="*/ 10000 w 10000"/>
              <a:gd name="connsiteY2" fmla="*/ 928 h 10190"/>
              <a:gd name="connsiteX3" fmla="*/ 9953 w 10000"/>
              <a:gd name="connsiteY3" fmla="*/ 10190 h 10190"/>
              <a:gd name="connsiteX4" fmla="*/ 0 w 10000"/>
              <a:gd name="connsiteY4" fmla="*/ 10190 h 10190"/>
              <a:gd name="connsiteX5" fmla="*/ 0 w 10000"/>
              <a:gd name="connsiteY5" fmla="*/ 2089 h 10190"/>
              <a:gd name="connsiteX0" fmla="*/ 0 w 10000"/>
              <a:gd name="connsiteY0" fmla="*/ 2089 h 10190"/>
              <a:gd name="connsiteX1" fmla="*/ 6240 w 10000"/>
              <a:gd name="connsiteY1" fmla="*/ 0 h 10190"/>
              <a:gd name="connsiteX2" fmla="*/ 10000 w 10000"/>
              <a:gd name="connsiteY2" fmla="*/ 928 h 10190"/>
              <a:gd name="connsiteX3" fmla="*/ 9953 w 10000"/>
              <a:gd name="connsiteY3" fmla="*/ 10190 h 10190"/>
              <a:gd name="connsiteX4" fmla="*/ 0 w 10000"/>
              <a:gd name="connsiteY4" fmla="*/ 10190 h 10190"/>
              <a:gd name="connsiteX5" fmla="*/ 0 w 10000"/>
              <a:gd name="connsiteY5" fmla="*/ 2089 h 1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190">
                <a:moveTo>
                  <a:pt x="0" y="2089"/>
                </a:moveTo>
                <a:cubicBezTo>
                  <a:pt x="2334" y="1272"/>
                  <a:pt x="3965" y="723"/>
                  <a:pt x="6240" y="0"/>
                </a:cubicBezTo>
                <a:lnTo>
                  <a:pt x="10000" y="928"/>
                </a:lnTo>
                <a:cubicBezTo>
                  <a:pt x="9984" y="4129"/>
                  <a:pt x="9969" y="6989"/>
                  <a:pt x="9953" y="10190"/>
                </a:cubicBezTo>
                <a:lnTo>
                  <a:pt x="0" y="10190"/>
                </a:lnTo>
                <a:lnTo>
                  <a:pt x="0" y="20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9" y="-3"/>
            <a:ext cx="6751031" cy="3901678"/>
          </a:xfrm>
          <a:custGeom>
            <a:avLst/>
            <a:gdLst>
              <a:gd name="connsiteX0" fmla="*/ 0 w 8518358"/>
              <a:gd name="connsiteY0" fmla="*/ 0 h 5202237"/>
              <a:gd name="connsiteX1" fmla="*/ 8518358 w 8518358"/>
              <a:gd name="connsiteY1" fmla="*/ 0 h 5202237"/>
              <a:gd name="connsiteX2" fmla="*/ 8518358 w 8518358"/>
              <a:gd name="connsiteY2" fmla="*/ 5202237 h 5202237"/>
              <a:gd name="connsiteX3" fmla="*/ 0 w 8518358"/>
              <a:gd name="connsiteY3" fmla="*/ 5202237 h 5202237"/>
              <a:gd name="connsiteX4" fmla="*/ 0 w 8518358"/>
              <a:gd name="connsiteY4" fmla="*/ 0 h 5202237"/>
              <a:gd name="connsiteX0" fmla="*/ 0 w 8518358"/>
              <a:gd name="connsiteY0" fmla="*/ 0 h 5202237"/>
              <a:gd name="connsiteX1" fmla="*/ 7218947 w 8518358"/>
              <a:gd name="connsiteY1" fmla="*/ 0 h 5202237"/>
              <a:gd name="connsiteX2" fmla="*/ 8518358 w 8518358"/>
              <a:gd name="connsiteY2" fmla="*/ 5202237 h 5202237"/>
              <a:gd name="connsiteX3" fmla="*/ 0 w 8518358"/>
              <a:gd name="connsiteY3" fmla="*/ 5202237 h 5202237"/>
              <a:gd name="connsiteX4" fmla="*/ 0 w 8518358"/>
              <a:gd name="connsiteY4" fmla="*/ 0 h 5202237"/>
              <a:gd name="connsiteX0" fmla="*/ 0 w 8598568"/>
              <a:gd name="connsiteY0" fmla="*/ 0 h 5202237"/>
              <a:gd name="connsiteX1" fmla="*/ 7218947 w 8598568"/>
              <a:gd name="connsiteY1" fmla="*/ 0 h 5202237"/>
              <a:gd name="connsiteX2" fmla="*/ 8598568 w 8598568"/>
              <a:gd name="connsiteY2" fmla="*/ 5186195 h 5202237"/>
              <a:gd name="connsiteX3" fmla="*/ 0 w 8598568"/>
              <a:gd name="connsiteY3" fmla="*/ 5202237 h 5202237"/>
              <a:gd name="connsiteX4" fmla="*/ 0 w 8598568"/>
              <a:gd name="connsiteY4" fmla="*/ 0 h 5202237"/>
              <a:gd name="connsiteX0" fmla="*/ 0 w 9015663"/>
              <a:gd name="connsiteY0" fmla="*/ 0 h 5202237"/>
              <a:gd name="connsiteX1" fmla="*/ 7218947 w 9015663"/>
              <a:gd name="connsiteY1" fmla="*/ 0 h 5202237"/>
              <a:gd name="connsiteX2" fmla="*/ 9015663 w 9015663"/>
              <a:gd name="connsiteY2" fmla="*/ 4267204 h 5202237"/>
              <a:gd name="connsiteX3" fmla="*/ 8598568 w 9015663"/>
              <a:gd name="connsiteY3" fmla="*/ 5186195 h 5202237"/>
              <a:gd name="connsiteX4" fmla="*/ 0 w 9015663"/>
              <a:gd name="connsiteY4" fmla="*/ 5202237 h 5202237"/>
              <a:gd name="connsiteX5" fmla="*/ 0 w 9015663"/>
              <a:gd name="connsiteY5" fmla="*/ 0 h 5202237"/>
              <a:gd name="connsiteX0" fmla="*/ 0 w 9015663"/>
              <a:gd name="connsiteY0" fmla="*/ 0 h 5202237"/>
              <a:gd name="connsiteX1" fmla="*/ 7218947 w 9015663"/>
              <a:gd name="connsiteY1" fmla="*/ 0 h 5202237"/>
              <a:gd name="connsiteX2" fmla="*/ 9015663 w 9015663"/>
              <a:gd name="connsiteY2" fmla="*/ 4267204 h 5202237"/>
              <a:gd name="connsiteX3" fmla="*/ 8710862 w 9015663"/>
              <a:gd name="connsiteY3" fmla="*/ 5170153 h 5202237"/>
              <a:gd name="connsiteX4" fmla="*/ 0 w 9015663"/>
              <a:gd name="connsiteY4" fmla="*/ 5202237 h 5202237"/>
              <a:gd name="connsiteX5" fmla="*/ 0 w 9015663"/>
              <a:gd name="connsiteY5" fmla="*/ 0 h 5202237"/>
              <a:gd name="connsiteX0" fmla="*/ 0 w 9015663"/>
              <a:gd name="connsiteY0" fmla="*/ 0 h 5202237"/>
              <a:gd name="connsiteX1" fmla="*/ 7218947 w 9015663"/>
              <a:gd name="connsiteY1" fmla="*/ 0 h 5202237"/>
              <a:gd name="connsiteX2" fmla="*/ 9015663 w 9015663"/>
              <a:gd name="connsiteY2" fmla="*/ 4267204 h 5202237"/>
              <a:gd name="connsiteX3" fmla="*/ 8710862 w 9015663"/>
              <a:gd name="connsiteY3" fmla="*/ 5170153 h 5202237"/>
              <a:gd name="connsiteX4" fmla="*/ 0 w 9015663"/>
              <a:gd name="connsiteY4" fmla="*/ 5202237 h 5202237"/>
              <a:gd name="connsiteX5" fmla="*/ 0 w 9015663"/>
              <a:gd name="connsiteY5" fmla="*/ 0 h 5202237"/>
              <a:gd name="connsiteX0" fmla="*/ 0 w 9015663"/>
              <a:gd name="connsiteY0" fmla="*/ 0 h 5202237"/>
              <a:gd name="connsiteX1" fmla="*/ 7218947 w 9015663"/>
              <a:gd name="connsiteY1" fmla="*/ 0 h 5202237"/>
              <a:gd name="connsiteX2" fmla="*/ 9015663 w 9015663"/>
              <a:gd name="connsiteY2" fmla="*/ 4267204 h 5202237"/>
              <a:gd name="connsiteX3" fmla="*/ 8710862 w 9015663"/>
              <a:gd name="connsiteY3" fmla="*/ 5170153 h 5202237"/>
              <a:gd name="connsiteX4" fmla="*/ 0 w 9015663"/>
              <a:gd name="connsiteY4" fmla="*/ 5202237 h 5202237"/>
              <a:gd name="connsiteX5" fmla="*/ 0 w 9015663"/>
              <a:gd name="connsiteY5" fmla="*/ 0 h 5202237"/>
              <a:gd name="connsiteX0" fmla="*/ 0 w 9015663"/>
              <a:gd name="connsiteY0" fmla="*/ 0 h 5202237"/>
              <a:gd name="connsiteX1" fmla="*/ 7190372 w 9015663"/>
              <a:gd name="connsiteY1" fmla="*/ 0 h 5202237"/>
              <a:gd name="connsiteX2" fmla="*/ 9015663 w 9015663"/>
              <a:gd name="connsiteY2" fmla="*/ 4267204 h 5202237"/>
              <a:gd name="connsiteX3" fmla="*/ 8710862 w 9015663"/>
              <a:gd name="connsiteY3" fmla="*/ 5170153 h 5202237"/>
              <a:gd name="connsiteX4" fmla="*/ 0 w 9015663"/>
              <a:gd name="connsiteY4" fmla="*/ 5202237 h 5202237"/>
              <a:gd name="connsiteX5" fmla="*/ 0 w 9015663"/>
              <a:gd name="connsiteY5" fmla="*/ 0 h 5202237"/>
              <a:gd name="connsiteX0" fmla="*/ 0 w 9015663"/>
              <a:gd name="connsiteY0" fmla="*/ 0 h 5202237"/>
              <a:gd name="connsiteX1" fmla="*/ 7190372 w 9015663"/>
              <a:gd name="connsiteY1" fmla="*/ 0 h 5202237"/>
              <a:gd name="connsiteX2" fmla="*/ 9015663 w 9015663"/>
              <a:gd name="connsiteY2" fmla="*/ 4267204 h 5202237"/>
              <a:gd name="connsiteX3" fmla="*/ 8710862 w 9015663"/>
              <a:gd name="connsiteY3" fmla="*/ 5170153 h 5202237"/>
              <a:gd name="connsiteX4" fmla="*/ 0 w 9015663"/>
              <a:gd name="connsiteY4" fmla="*/ 5202237 h 5202237"/>
              <a:gd name="connsiteX5" fmla="*/ 0 w 9015663"/>
              <a:gd name="connsiteY5" fmla="*/ 0 h 5202237"/>
              <a:gd name="connsiteX0" fmla="*/ 0 w 9001375"/>
              <a:gd name="connsiteY0" fmla="*/ 0 h 5202237"/>
              <a:gd name="connsiteX1" fmla="*/ 7190372 w 9001375"/>
              <a:gd name="connsiteY1" fmla="*/ 0 h 5202237"/>
              <a:gd name="connsiteX2" fmla="*/ 9001375 w 9001375"/>
              <a:gd name="connsiteY2" fmla="*/ 4267204 h 5202237"/>
              <a:gd name="connsiteX3" fmla="*/ 8710862 w 9001375"/>
              <a:gd name="connsiteY3" fmla="*/ 5170153 h 5202237"/>
              <a:gd name="connsiteX4" fmla="*/ 0 w 9001375"/>
              <a:gd name="connsiteY4" fmla="*/ 5202237 h 5202237"/>
              <a:gd name="connsiteX5" fmla="*/ 0 w 9001375"/>
              <a:gd name="connsiteY5" fmla="*/ 0 h 5202237"/>
              <a:gd name="connsiteX0" fmla="*/ 0 w 9001375"/>
              <a:gd name="connsiteY0" fmla="*/ 0 h 5202237"/>
              <a:gd name="connsiteX1" fmla="*/ 7190372 w 9001375"/>
              <a:gd name="connsiteY1" fmla="*/ 0 h 5202237"/>
              <a:gd name="connsiteX2" fmla="*/ 9001375 w 9001375"/>
              <a:gd name="connsiteY2" fmla="*/ 4267204 h 5202237"/>
              <a:gd name="connsiteX3" fmla="*/ 8710862 w 9001375"/>
              <a:gd name="connsiteY3" fmla="*/ 5170153 h 5202237"/>
              <a:gd name="connsiteX4" fmla="*/ 0 w 9001375"/>
              <a:gd name="connsiteY4" fmla="*/ 5202237 h 5202237"/>
              <a:gd name="connsiteX5" fmla="*/ 0 w 9001375"/>
              <a:gd name="connsiteY5" fmla="*/ 0 h 520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01375" h="5202237">
                <a:moveTo>
                  <a:pt x="0" y="0"/>
                </a:moveTo>
                <a:lnTo>
                  <a:pt x="7190372" y="0"/>
                </a:lnTo>
                <a:cubicBezTo>
                  <a:pt x="7728785" y="1290471"/>
                  <a:pt x="8379242" y="2849899"/>
                  <a:pt x="9001375" y="4267204"/>
                </a:cubicBezTo>
                <a:lnTo>
                  <a:pt x="8710862" y="5170153"/>
                </a:lnTo>
                <a:lnTo>
                  <a:pt x="0" y="5202237"/>
                </a:lnTo>
                <a:lnTo>
                  <a:pt x="0" y="0"/>
                </a:lnTo>
                <a:close/>
              </a:path>
            </a:pathLst>
          </a:custGeom>
        </p:spPr>
        <p:txBody>
          <a:bodyPr lIns="731520" rIns="1371600" anchor="ctr"/>
          <a:lstStyle>
            <a:lvl1pPr algn="l">
              <a:defRPr sz="4950" b="1">
                <a:solidFill>
                  <a:srgbClr val="0061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01677"/>
            <a:ext cx="6574695" cy="1288632"/>
          </a:xfrm>
          <a:custGeom>
            <a:avLst/>
            <a:gdLst>
              <a:gd name="connsiteX0" fmla="*/ 0 w 9144000"/>
              <a:gd name="connsiteY0" fmla="*/ 0 h 1655762"/>
              <a:gd name="connsiteX1" fmla="*/ 9144000 w 9144000"/>
              <a:gd name="connsiteY1" fmla="*/ 0 h 1655762"/>
              <a:gd name="connsiteX2" fmla="*/ 9144000 w 9144000"/>
              <a:gd name="connsiteY2" fmla="*/ 1655762 h 1655762"/>
              <a:gd name="connsiteX3" fmla="*/ 0 w 9144000"/>
              <a:gd name="connsiteY3" fmla="*/ 1655762 h 1655762"/>
              <a:gd name="connsiteX4" fmla="*/ 0 w 9144000"/>
              <a:gd name="connsiteY4" fmla="*/ 0 h 1655762"/>
              <a:gd name="connsiteX0" fmla="*/ 0 w 9144000"/>
              <a:gd name="connsiteY0" fmla="*/ 0 h 1655762"/>
              <a:gd name="connsiteX1" fmla="*/ 8582527 w 9144000"/>
              <a:gd name="connsiteY1" fmla="*/ 16042 h 1655762"/>
              <a:gd name="connsiteX2" fmla="*/ 9144000 w 9144000"/>
              <a:gd name="connsiteY2" fmla="*/ 1655762 h 1655762"/>
              <a:gd name="connsiteX3" fmla="*/ 0 w 9144000"/>
              <a:gd name="connsiteY3" fmla="*/ 1655762 h 1655762"/>
              <a:gd name="connsiteX4" fmla="*/ 0 w 9144000"/>
              <a:gd name="connsiteY4" fmla="*/ 0 h 1655762"/>
              <a:gd name="connsiteX0" fmla="*/ 0 w 9063789"/>
              <a:gd name="connsiteY0" fmla="*/ 0 h 1687846"/>
              <a:gd name="connsiteX1" fmla="*/ 8582527 w 9063789"/>
              <a:gd name="connsiteY1" fmla="*/ 16042 h 1687846"/>
              <a:gd name="connsiteX2" fmla="*/ 9063789 w 9063789"/>
              <a:gd name="connsiteY2" fmla="*/ 1687846 h 1687846"/>
              <a:gd name="connsiteX3" fmla="*/ 0 w 9063789"/>
              <a:gd name="connsiteY3" fmla="*/ 1655762 h 1687846"/>
              <a:gd name="connsiteX4" fmla="*/ 0 w 9063789"/>
              <a:gd name="connsiteY4" fmla="*/ 0 h 1687846"/>
              <a:gd name="connsiteX0" fmla="*/ 0 w 9015662"/>
              <a:gd name="connsiteY0" fmla="*/ 0 h 1687846"/>
              <a:gd name="connsiteX1" fmla="*/ 8582527 w 9015662"/>
              <a:gd name="connsiteY1" fmla="*/ 16042 h 1687846"/>
              <a:gd name="connsiteX2" fmla="*/ 9015662 w 9015662"/>
              <a:gd name="connsiteY2" fmla="*/ 1687846 h 1687846"/>
              <a:gd name="connsiteX3" fmla="*/ 0 w 9015662"/>
              <a:gd name="connsiteY3" fmla="*/ 1655762 h 1687846"/>
              <a:gd name="connsiteX4" fmla="*/ 0 w 9015662"/>
              <a:gd name="connsiteY4" fmla="*/ 0 h 1687846"/>
              <a:gd name="connsiteX0" fmla="*/ 0 w 8582527"/>
              <a:gd name="connsiteY0" fmla="*/ 0 h 1703888"/>
              <a:gd name="connsiteX1" fmla="*/ 8582527 w 8582527"/>
              <a:gd name="connsiteY1" fmla="*/ 16042 h 1703888"/>
              <a:gd name="connsiteX2" fmla="*/ 8181473 w 8582527"/>
              <a:gd name="connsiteY2" fmla="*/ 1703888 h 1703888"/>
              <a:gd name="connsiteX3" fmla="*/ 0 w 8582527"/>
              <a:gd name="connsiteY3" fmla="*/ 1655762 h 1703888"/>
              <a:gd name="connsiteX4" fmla="*/ 0 w 8582527"/>
              <a:gd name="connsiteY4" fmla="*/ 0 h 1703888"/>
              <a:gd name="connsiteX0" fmla="*/ 0 w 8694822"/>
              <a:gd name="connsiteY0" fmla="*/ 0 h 1703888"/>
              <a:gd name="connsiteX1" fmla="*/ 8694822 w 8694822"/>
              <a:gd name="connsiteY1" fmla="*/ 16042 h 1703888"/>
              <a:gd name="connsiteX2" fmla="*/ 8181473 w 8694822"/>
              <a:gd name="connsiteY2" fmla="*/ 1703888 h 1703888"/>
              <a:gd name="connsiteX3" fmla="*/ 0 w 8694822"/>
              <a:gd name="connsiteY3" fmla="*/ 1655762 h 1703888"/>
              <a:gd name="connsiteX4" fmla="*/ 0 w 8694822"/>
              <a:gd name="connsiteY4" fmla="*/ 0 h 1703888"/>
              <a:gd name="connsiteX0" fmla="*/ 0 w 8766260"/>
              <a:gd name="connsiteY0" fmla="*/ 0 h 1703888"/>
              <a:gd name="connsiteX1" fmla="*/ 8766260 w 8766260"/>
              <a:gd name="connsiteY1" fmla="*/ 16042 h 1703888"/>
              <a:gd name="connsiteX2" fmla="*/ 8181473 w 8766260"/>
              <a:gd name="connsiteY2" fmla="*/ 1703888 h 1703888"/>
              <a:gd name="connsiteX3" fmla="*/ 0 w 8766260"/>
              <a:gd name="connsiteY3" fmla="*/ 1655762 h 1703888"/>
              <a:gd name="connsiteX4" fmla="*/ 0 w 8766260"/>
              <a:gd name="connsiteY4" fmla="*/ 0 h 1703888"/>
              <a:gd name="connsiteX0" fmla="*/ 0 w 8766260"/>
              <a:gd name="connsiteY0" fmla="*/ 0 h 1718176"/>
              <a:gd name="connsiteX1" fmla="*/ 8766260 w 8766260"/>
              <a:gd name="connsiteY1" fmla="*/ 16042 h 1718176"/>
              <a:gd name="connsiteX2" fmla="*/ 8238623 w 8766260"/>
              <a:gd name="connsiteY2" fmla="*/ 1718176 h 1718176"/>
              <a:gd name="connsiteX3" fmla="*/ 0 w 8766260"/>
              <a:gd name="connsiteY3" fmla="*/ 1655762 h 1718176"/>
              <a:gd name="connsiteX4" fmla="*/ 0 w 8766260"/>
              <a:gd name="connsiteY4" fmla="*/ 0 h 171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6260" h="1718176">
                <a:moveTo>
                  <a:pt x="0" y="0"/>
                </a:moveTo>
                <a:lnTo>
                  <a:pt x="8766260" y="16042"/>
                </a:lnTo>
                <a:lnTo>
                  <a:pt x="8238623" y="1718176"/>
                </a:lnTo>
                <a:lnTo>
                  <a:pt x="0" y="1655762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400" b="0">
                <a:solidFill>
                  <a:srgbClr val="0061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6667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234C686-5A6F-A048-A09A-6A989EC49E44}"/>
              </a:ext>
            </a:extLst>
          </p:cNvPr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rgbClr val="0061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Manual Input 9">
            <a:extLst>
              <a:ext uri="{FF2B5EF4-FFF2-40B4-BE49-F238E27FC236}">
                <a16:creationId xmlns:a16="http://schemas.microsoft.com/office/drawing/2014/main" id="{6AD0B02D-6BDB-7148-909C-9C36C6602BB3}"/>
              </a:ext>
            </a:extLst>
          </p:cNvPr>
          <p:cNvSpPr/>
          <p:nvPr/>
        </p:nvSpPr>
        <p:spPr>
          <a:xfrm rot="5400000">
            <a:off x="2467093" y="-818208"/>
            <a:ext cx="5167674" cy="680409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142 h 10142"/>
              <a:gd name="connsiteX1" fmla="*/ 6901 w 10000"/>
              <a:gd name="connsiteY1" fmla="*/ 0 h 10142"/>
              <a:gd name="connsiteX2" fmla="*/ 10000 w 10000"/>
              <a:gd name="connsiteY2" fmla="*/ 142 h 10142"/>
              <a:gd name="connsiteX3" fmla="*/ 10000 w 10000"/>
              <a:gd name="connsiteY3" fmla="*/ 10142 h 10142"/>
              <a:gd name="connsiteX4" fmla="*/ 0 w 10000"/>
              <a:gd name="connsiteY4" fmla="*/ 10142 h 10142"/>
              <a:gd name="connsiteX5" fmla="*/ 0 w 10000"/>
              <a:gd name="connsiteY5" fmla="*/ 2142 h 10142"/>
              <a:gd name="connsiteX0" fmla="*/ 0 w 10047"/>
              <a:gd name="connsiteY0" fmla="*/ 2142 h 10142"/>
              <a:gd name="connsiteX1" fmla="*/ 6901 w 10047"/>
              <a:gd name="connsiteY1" fmla="*/ 0 h 10142"/>
              <a:gd name="connsiteX2" fmla="*/ 10047 w 10047"/>
              <a:gd name="connsiteY2" fmla="*/ 658 h 10142"/>
              <a:gd name="connsiteX3" fmla="*/ 10000 w 10047"/>
              <a:gd name="connsiteY3" fmla="*/ 10142 h 10142"/>
              <a:gd name="connsiteX4" fmla="*/ 0 w 10047"/>
              <a:gd name="connsiteY4" fmla="*/ 10142 h 10142"/>
              <a:gd name="connsiteX5" fmla="*/ 0 w 10047"/>
              <a:gd name="connsiteY5" fmla="*/ 2142 h 10142"/>
              <a:gd name="connsiteX0" fmla="*/ 0 w 10047"/>
              <a:gd name="connsiteY0" fmla="*/ 2142 h 10142"/>
              <a:gd name="connsiteX1" fmla="*/ 6901 w 10047"/>
              <a:gd name="connsiteY1" fmla="*/ 0 h 10142"/>
              <a:gd name="connsiteX2" fmla="*/ 10047 w 10047"/>
              <a:gd name="connsiteY2" fmla="*/ 658 h 10142"/>
              <a:gd name="connsiteX3" fmla="*/ 10000 w 10047"/>
              <a:gd name="connsiteY3" fmla="*/ 10142 h 10142"/>
              <a:gd name="connsiteX4" fmla="*/ 0 w 10047"/>
              <a:gd name="connsiteY4" fmla="*/ 10142 h 10142"/>
              <a:gd name="connsiteX5" fmla="*/ 0 w 10047"/>
              <a:gd name="connsiteY5" fmla="*/ 2142 h 10142"/>
              <a:gd name="connsiteX0" fmla="*/ 0 w 10047"/>
              <a:gd name="connsiteY0" fmla="*/ 1875 h 9875"/>
              <a:gd name="connsiteX1" fmla="*/ 7158 w 10047"/>
              <a:gd name="connsiteY1" fmla="*/ 0 h 9875"/>
              <a:gd name="connsiteX2" fmla="*/ 10047 w 10047"/>
              <a:gd name="connsiteY2" fmla="*/ 391 h 9875"/>
              <a:gd name="connsiteX3" fmla="*/ 10000 w 10047"/>
              <a:gd name="connsiteY3" fmla="*/ 9875 h 9875"/>
              <a:gd name="connsiteX4" fmla="*/ 0 w 10047"/>
              <a:gd name="connsiteY4" fmla="*/ 9875 h 9875"/>
              <a:gd name="connsiteX5" fmla="*/ 0 w 10047"/>
              <a:gd name="connsiteY5" fmla="*/ 1875 h 9875"/>
              <a:gd name="connsiteX0" fmla="*/ 0 w 10023"/>
              <a:gd name="connsiteY0" fmla="*/ 1899 h 10000"/>
              <a:gd name="connsiteX1" fmla="*/ 7125 w 10023"/>
              <a:gd name="connsiteY1" fmla="*/ 0 h 10000"/>
              <a:gd name="connsiteX2" fmla="*/ 10023 w 10023"/>
              <a:gd name="connsiteY2" fmla="*/ 846 h 10000"/>
              <a:gd name="connsiteX3" fmla="*/ 9953 w 10023"/>
              <a:gd name="connsiteY3" fmla="*/ 10000 h 10000"/>
              <a:gd name="connsiteX4" fmla="*/ 0 w 10023"/>
              <a:gd name="connsiteY4" fmla="*/ 10000 h 10000"/>
              <a:gd name="connsiteX5" fmla="*/ 0 w 10023"/>
              <a:gd name="connsiteY5" fmla="*/ 1899 h 10000"/>
              <a:gd name="connsiteX0" fmla="*/ 0 w 10023"/>
              <a:gd name="connsiteY0" fmla="*/ 1899 h 10000"/>
              <a:gd name="connsiteX1" fmla="*/ 7125 w 10023"/>
              <a:gd name="connsiteY1" fmla="*/ 0 h 10000"/>
              <a:gd name="connsiteX2" fmla="*/ 10023 w 10023"/>
              <a:gd name="connsiteY2" fmla="*/ 846 h 10000"/>
              <a:gd name="connsiteX3" fmla="*/ 9953 w 10023"/>
              <a:gd name="connsiteY3" fmla="*/ 10000 h 10000"/>
              <a:gd name="connsiteX4" fmla="*/ 0 w 10023"/>
              <a:gd name="connsiteY4" fmla="*/ 10000 h 10000"/>
              <a:gd name="connsiteX5" fmla="*/ 0 w 10023"/>
              <a:gd name="connsiteY5" fmla="*/ 1899 h 10000"/>
              <a:gd name="connsiteX0" fmla="*/ 0 w 10023"/>
              <a:gd name="connsiteY0" fmla="*/ 2025 h 10126"/>
              <a:gd name="connsiteX1" fmla="*/ 6240 w 10023"/>
              <a:gd name="connsiteY1" fmla="*/ 0 h 10126"/>
              <a:gd name="connsiteX2" fmla="*/ 10023 w 10023"/>
              <a:gd name="connsiteY2" fmla="*/ 972 h 10126"/>
              <a:gd name="connsiteX3" fmla="*/ 9953 w 10023"/>
              <a:gd name="connsiteY3" fmla="*/ 10126 h 10126"/>
              <a:gd name="connsiteX4" fmla="*/ 0 w 10023"/>
              <a:gd name="connsiteY4" fmla="*/ 10126 h 10126"/>
              <a:gd name="connsiteX5" fmla="*/ 0 w 10023"/>
              <a:gd name="connsiteY5" fmla="*/ 2025 h 10126"/>
              <a:gd name="connsiteX0" fmla="*/ 0 w 10023"/>
              <a:gd name="connsiteY0" fmla="*/ 2025 h 10126"/>
              <a:gd name="connsiteX1" fmla="*/ 6240 w 10023"/>
              <a:gd name="connsiteY1" fmla="*/ 0 h 10126"/>
              <a:gd name="connsiteX2" fmla="*/ 10023 w 10023"/>
              <a:gd name="connsiteY2" fmla="*/ 972 h 10126"/>
              <a:gd name="connsiteX3" fmla="*/ 9953 w 10023"/>
              <a:gd name="connsiteY3" fmla="*/ 10126 h 10126"/>
              <a:gd name="connsiteX4" fmla="*/ 0 w 10023"/>
              <a:gd name="connsiteY4" fmla="*/ 10126 h 10126"/>
              <a:gd name="connsiteX5" fmla="*/ 0 w 10023"/>
              <a:gd name="connsiteY5" fmla="*/ 2025 h 10126"/>
              <a:gd name="connsiteX0" fmla="*/ 0 w 10023"/>
              <a:gd name="connsiteY0" fmla="*/ 2025 h 10126"/>
              <a:gd name="connsiteX1" fmla="*/ 6240 w 10023"/>
              <a:gd name="connsiteY1" fmla="*/ 0 h 10126"/>
              <a:gd name="connsiteX2" fmla="*/ 10023 w 10023"/>
              <a:gd name="connsiteY2" fmla="*/ 972 h 10126"/>
              <a:gd name="connsiteX3" fmla="*/ 9953 w 10023"/>
              <a:gd name="connsiteY3" fmla="*/ 10126 h 10126"/>
              <a:gd name="connsiteX4" fmla="*/ 0 w 10023"/>
              <a:gd name="connsiteY4" fmla="*/ 10126 h 10126"/>
              <a:gd name="connsiteX5" fmla="*/ 0 w 10023"/>
              <a:gd name="connsiteY5" fmla="*/ 2025 h 10126"/>
              <a:gd name="connsiteX0" fmla="*/ 0 w 10023"/>
              <a:gd name="connsiteY0" fmla="*/ 2025 h 10126"/>
              <a:gd name="connsiteX1" fmla="*/ 6240 w 10023"/>
              <a:gd name="connsiteY1" fmla="*/ 0 h 10126"/>
              <a:gd name="connsiteX2" fmla="*/ 10023 w 10023"/>
              <a:gd name="connsiteY2" fmla="*/ 972 h 10126"/>
              <a:gd name="connsiteX3" fmla="*/ 9953 w 10023"/>
              <a:gd name="connsiteY3" fmla="*/ 10126 h 10126"/>
              <a:gd name="connsiteX4" fmla="*/ 0 w 10023"/>
              <a:gd name="connsiteY4" fmla="*/ 10126 h 10126"/>
              <a:gd name="connsiteX5" fmla="*/ 0 w 10023"/>
              <a:gd name="connsiteY5" fmla="*/ 2025 h 10126"/>
              <a:gd name="connsiteX0" fmla="*/ 0 w 10000"/>
              <a:gd name="connsiteY0" fmla="*/ 2025 h 10126"/>
              <a:gd name="connsiteX1" fmla="*/ 6240 w 10000"/>
              <a:gd name="connsiteY1" fmla="*/ 0 h 10126"/>
              <a:gd name="connsiteX2" fmla="*/ 10000 w 10000"/>
              <a:gd name="connsiteY2" fmla="*/ 864 h 10126"/>
              <a:gd name="connsiteX3" fmla="*/ 9953 w 10000"/>
              <a:gd name="connsiteY3" fmla="*/ 10126 h 10126"/>
              <a:gd name="connsiteX4" fmla="*/ 0 w 10000"/>
              <a:gd name="connsiteY4" fmla="*/ 10126 h 10126"/>
              <a:gd name="connsiteX5" fmla="*/ 0 w 10000"/>
              <a:gd name="connsiteY5" fmla="*/ 2025 h 10126"/>
              <a:gd name="connsiteX0" fmla="*/ 0 w 10000"/>
              <a:gd name="connsiteY0" fmla="*/ 2025 h 10126"/>
              <a:gd name="connsiteX1" fmla="*/ 6240 w 10000"/>
              <a:gd name="connsiteY1" fmla="*/ 0 h 10126"/>
              <a:gd name="connsiteX2" fmla="*/ 10000 w 10000"/>
              <a:gd name="connsiteY2" fmla="*/ 864 h 10126"/>
              <a:gd name="connsiteX3" fmla="*/ 9953 w 10000"/>
              <a:gd name="connsiteY3" fmla="*/ 10126 h 10126"/>
              <a:gd name="connsiteX4" fmla="*/ 0 w 10000"/>
              <a:gd name="connsiteY4" fmla="*/ 10126 h 10126"/>
              <a:gd name="connsiteX5" fmla="*/ 0 w 10000"/>
              <a:gd name="connsiteY5" fmla="*/ 2025 h 10126"/>
              <a:gd name="connsiteX0" fmla="*/ 0 w 10000"/>
              <a:gd name="connsiteY0" fmla="*/ 2025 h 10126"/>
              <a:gd name="connsiteX1" fmla="*/ 6240 w 10000"/>
              <a:gd name="connsiteY1" fmla="*/ 0 h 10126"/>
              <a:gd name="connsiteX2" fmla="*/ 10000 w 10000"/>
              <a:gd name="connsiteY2" fmla="*/ 864 h 10126"/>
              <a:gd name="connsiteX3" fmla="*/ 9953 w 10000"/>
              <a:gd name="connsiteY3" fmla="*/ 10126 h 10126"/>
              <a:gd name="connsiteX4" fmla="*/ 0 w 10000"/>
              <a:gd name="connsiteY4" fmla="*/ 10126 h 10126"/>
              <a:gd name="connsiteX5" fmla="*/ 0 w 10000"/>
              <a:gd name="connsiteY5" fmla="*/ 2025 h 10126"/>
              <a:gd name="connsiteX0" fmla="*/ 0 w 10000"/>
              <a:gd name="connsiteY0" fmla="*/ 2025 h 10126"/>
              <a:gd name="connsiteX1" fmla="*/ 6240 w 10000"/>
              <a:gd name="connsiteY1" fmla="*/ 0 h 10126"/>
              <a:gd name="connsiteX2" fmla="*/ 10000 w 10000"/>
              <a:gd name="connsiteY2" fmla="*/ 864 h 10126"/>
              <a:gd name="connsiteX3" fmla="*/ 9953 w 10000"/>
              <a:gd name="connsiteY3" fmla="*/ 10126 h 10126"/>
              <a:gd name="connsiteX4" fmla="*/ 0 w 10000"/>
              <a:gd name="connsiteY4" fmla="*/ 10126 h 10126"/>
              <a:gd name="connsiteX5" fmla="*/ 0 w 10000"/>
              <a:gd name="connsiteY5" fmla="*/ 2025 h 10126"/>
              <a:gd name="connsiteX0" fmla="*/ 0 w 10000"/>
              <a:gd name="connsiteY0" fmla="*/ 2025 h 10126"/>
              <a:gd name="connsiteX1" fmla="*/ 6281 w 10000"/>
              <a:gd name="connsiteY1" fmla="*/ 0 h 10126"/>
              <a:gd name="connsiteX2" fmla="*/ 10000 w 10000"/>
              <a:gd name="connsiteY2" fmla="*/ 864 h 10126"/>
              <a:gd name="connsiteX3" fmla="*/ 9953 w 10000"/>
              <a:gd name="connsiteY3" fmla="*/ 10126 h 10126"/>
              <a:gd name="connsiteX4" fmla="*/ 0 w 10000"/>
              <a:gd name="connsiteY4" fmla="*/ 10126 h 10126"/>
              <a:gd name="connsiteX5" fmla="*/ 0 w 10000"/>
              <a:gd name="connsiteY5" fmla="*/ 2025 h 10126"/>
              <a:gd name="connsiteX0" fmla="*/ 0 w 10000"/>
              <a:gd name="connsiteY0" fmla="*/ 2089 h 10190"/>
              <a:gd name="connsiteX1" fmla="*/ 6240 w 10000"/>
              <a:gd name="connsiteY1" fmla="*/ 0 h 10190"/>
              <a:gd name="connsiteX2" fmla="*/ 10000 w 10000"/>
              <a:gd name="connsiteY2" fmla="*/ 928 h 10190"/>
              <a:gd name="connsiteX3" fmla="*/ 9953 w 10000"/>
              <a:gd name="connsiteY3" fmla="*/ 10190 h 10190"/>
              <a:gd name="connsiteX4" fmla="*/ 0 w 10000"/>
              <a:gd name="connsiteY4" fmla="*/ 10190 h 10190"/>
              <a:gd name="connsiteX5" fmla="*/ 0 w 10000"/>
              <a:gd name="connsiteY5" fmla="*/ 2089 h 10190"/>
              <a:gd name="connsiteX0" fmla="*/ 0 w 10000"/>
              <a:gd name="connsiteY0" fmla="*/ 2089 h 10190"/>
              <a:gd name="connsiteX1" fmla="*/ 6240 w 10000"/>
              <a:gd name="connsiteY1" fmla="*/ 0 h 10190"/>
              <a:gd name="connsiteX2" fmla="*/ 10000 w 10000"/>
              <a:gd name="connsiteY2" fmla="*/ 928 h 10190"/>
              <a:gd name="connsiteX3" fmla="*/ 9953 w 10000"/>
              <a:gd name="connsiteY3" fmla="*/ 10190 h 10190"/>
              <a:gd name="connsiteX4" fmla="*/ 0 w 10000"/>
              <a:gd name="connsiteY4" fmla="*/ 10190 h 10190"/>
              <a:gd name="connsiteX5" fmla="*/ 0 w 10000"/>
              <a:gd name="connsiteY5" fmla="*/ 2089 h 10190"/>
              <a:gd name="connsiteX0" fmla="*/ 0 w 10000"/>
              <a:gd name="connsiteY0" fmla="*/ 2089 h 10190"/>
              <a:gd name="connsiteX1" fmla="*/ 6240 w 10000"/>
              <a:gd name="connsiteY1" fmla="*/ 0 h 10190"/>
              <a:gd name="connsiteX2" fmla="*/ 10000 w 10000"/>
              <a:gd name="connsiteY2" fmla="*/ 928 h 10190"/>
              <a:gd name="connsiteX3" fmla="*/ 9953 w 10000"/>
              <a:gd name="connsiteY3" fmla="*/ 10190 h 10190"/>
              <a:gd name="connsiteX4" fmla="*/ 0 w 10000"/>
              <a:gd name="connsiteY4" fmla="*/ 10190 h 10190"/>
              <a:gd name="connsiteX5" fmla="*/ 0 w 10000"/>
              <a:gd name="connsiteY5" fmla="*/ 2089 h 1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190">
                <a:moveTo>
                  <a:pt x="0" y="2089"/>
                </a:moveTo>
                <a:cubicBezTo>
                  <a:pt x="2334" y="1272"/>
                  <a:pt x="3965" y="723"/>
                  <a:pt x="6240" y="0"/>
                </a:cubicBezTo>
                <a:lnTo>
                  <a:pt x="10000" y="928"/>
                </a:lnTo>
                <a:cubicBezTo>
                  <a:pt x="9984" y="4129"/>
                  <a:pt x="9969" y="6989"/>
                  <a:pt x="9953" y="10190"/>
                </a:cubicBezTo>
                <a:lnTo>
                  <a:pt x="0" y="10190"/>
                </a:lnTo>
                <a:lnTo>
                  <a:pt x="0" y="2089"/>
                </a:ln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Manual Input 9">
            <a:extLst>
              <a:ext uri="{FF2B5EF4-FFF2-40B4-BE49-F238E27FC236}">
                <a16:creationId xmlns:a16="http://schemas.microsoft.com/office/drawing/2014/main" id="{7B234606-3428-1C48-996F-E68658130594}"/>
              </a:ext>
            </a:extLst>
          </p:cNvPr>
          <p:cNvSpPr/>
          <p:nvPr/>
        </p:nvSpPr>
        <p:spPr>
          <a:xfrm rot="5400000">
            <a:off x="1652709" y="-818208"/>
            <a:ext cx="5167674" cy="680409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142 h 10142"/>
              <a:gd name="connsiteX1" fmla="*/ 6901 w 10000"/>
              <a:gd name="connsiteY1" fmla="*/ 0 h 10142"/>
              <a:gd name="connsiteX2" fmla="*/ 10000 w 10000"/>
              <a:gd name="connsiteY2" fmla="*/ 142 h 10142"/>
              <a:gd name="connsiteX3" fmla="*/ 10000 w 10000"/>
              <a:gd name="connsiteY3" fmla="*/ 10142 h 10142"/>
              <a:gd name="connsiteX4" fmla="*/ 0 w 10000"/>
              <a:gd name="connsiteY4" fmla="*/ 10142 h 10142"/>
              <a:gd name="connsiteX5" fmla="*/ 0 w 10000"/>
              <a:gd name="connsiteY5" fmla="*/ 2142 h 10142"/>
              <a:gd name="connsiteX0" fmla="*/ 0 w 10047"/>
              <a:gd name="connsiteY0" fmla="*/ 2142 h 10142"/>
              <a:gd name="connsiteX1" fmla="*/ 6901 w 10047"/>
              <a:gd name="connsiteY1" fmla="*/ 0 h 10142"/>
              <a:gd name="connsiteX2" fmla="*/ 10047 w 10047"/>
              <a:gd name="connsiteY2" fmla="*/ 658 h 10142"/>
              <a:gd name="connsiteX3" fmla="*/ 10000 w 10047"/>
              <a:gd name="connsiteY3" fmla="*/ 10142 h 10142"/>
              <a:gd name="connsiteX4" fmla="*/ 0 w 10047"/>
              <a:gd name="connsiteY4" fmla="*/ 10142 h 10142"/>
              <a:gd name="connsiteX5" fmla="*/ 0 w 10047"/>
              <a:gd name="connsiteY5" fmla="*/ 2142 h 10142"/>
              <a:gd name="connsiteX0" fmla="*/ 0 w 10047"/>
              <a:gd name="connsiteY0" fmla="*/ 2142 h 10142"/>
              <a:gd name="connsiteX1" fmla="*/ 6901 w 10047"/>
              <a:gd name="connsiteY1" fmla="*/ 0 h 10142"/>
              <a:gd name="connsiteX2" fmla="*/ 10047 w 10047"/>
              <a:gd name="connsiteY2" fmla="*/ 658 h 10142"/>
              <a:gd name="connsiteX3" fmla="*/ 10000 w 10047"/>
              <a:gd name="connsiteY3" fmla="*/ 10142 h 10142"/>
              <a:gd name="connsiteX4" fmla="*/ 0 w 10047"/>
              <a:gd name="connsiteY4" fmla="*/ 10142 h 10142"/>
              <a:gd name="connsiteX5" fmla="*/ 0 w 10047"/>
              <a:gd name="connsiteY5" fmla="*/ 2142 h 10142"/>
              <a:gd name="connsiteX0" fmla="*/ 0 w 10047"/>
              <a:gd name="connsiteY0" fmla="*/ 1875 h 9875"/>
              <a:gd name="connsiteX1" fmla="*/ 7158 w 10047"/>
              <a:gd name="connsiteY1" fmla="*/ 0 h 9875"/>
              <a:gd name="connsiteX2" fmla="*/ 10047 w 10047"/>
              <a:gd name="connsiteY2" fmla="*/ 391 h 9875"/>
              <a:gd name="connsiteX3" fmla="*/ 10000 w 10047"/>
              <a:gd name="connsiteY3" fmla="*/ 9875 h 9875"/>
              <a:gd name="connsiteX4" fmla="*/ 0 w 10047"/>
              <a:gd name="connsiteY4" fmla="*/ 9875 h 9875"/>
              <a:gd name="connsiteX5" fmla="*/ 0 w 10047"/>
              <a:gd name="connsiteY5" fmla="*/ 1875 h 9875"/>
              <a:gd name="connsiteX0" fmla="*/ 0 w 10023"/>
              <a:gd name="connsiteY0" fmla="*/ 1899 h 10000"/>
              <a:gd name="connsiteX1" fmla="*/ 7125 w 10023"/>
              <a:gd name="connsiteY1" fmla="*/ 0 h 10000"/>
              <a:gd name="connsiteX2" fmla="*/ 10023 w 10023"/>
              <a:gd name="connsiteY2" fmla="*/ 846 h 10000"/>
              <a:gd name="connsiteX3" fmla="*/ 9953 w 10023"/>
              <a:gd name="connsiteY3" fmla="*/ 10000 h 10000"/>
              <a:gd name="connsiteX4" fmla="*/ 0 w 10023"/>
              <a:gd name="connsiteY4" fmla="*/ 10000 h 10000"/>
              <a:gd name="connsiteX5" fmla="*/ 0 w 10023"/>
              <a:gd name="connsiteY5" fmla="*/ 1899 h 10000"/>
              <a:gd name="connsiteX0" fmla="*/ 0 w 10023"/>
              <a:gd name="connsiteY0" fmla="*/ 1899 h 10000"/>
              <a:gd name="connsiteX1" fmla="*/ 7125 w 10023"/>
              <a:gd name="connsiteY1" fmla="*/ 0 h 10000"/>
              <a:gd name="connsiteX2" fmla="*/ 10023 w 10023"/>
              <a:gd name="connsiteY2" fmla="*/ 846 h 10000"/>
              <a:gd name="connsiteX3" fmla="*/ 9953 w 10023"/>
              <a:gd name="connsiteY3" fmla="*/ 10000 h 10000"/>
              <a:gd name="connsiteX4" fmla="*/ 0 w 10023"/>
              <a:gd name="connsiteY4" fmla="*/ 10000 h 10000"/>
              <a:gd name="connsiteX5" fmla="*/ 0 w 10023"/>
              <a:gd name="connsiteY5" fmla="*/ 1899 h 10000"/>
              <a:gd name="connsiteX0" fmla="*/ 0 w 10023"/>
              <a:gd name="connsiteY0" fmla="*/ 2025 h 10126"/>
              <a:gd name="connsiteX1" fmla="*/ 6240 w 10023"/>
              <a:gd name="connsiteY1" fmla="*/ 0 h 10126"/>
              <a:gd name="connsiteX2" fmla="*/ 10023 w 10023"/>
              <a:gd name="connsiteY2" fmla="*/ 972 h 10126"/>
              <a:gd name="connsiteX3" fmla="*/ 9953 w 10023"/>
              <a:gd name="connsiteY3" fmla="*/ 10126 h 10126"/>
              <a:gd name="connsiteX4" fmla="*/ 0 w 10023"/>
              <a:gd name="connsiteY4" fmla="*/ 10126 h 10126"/>
              <a:gd name="connsiteX5" fmla="*/ 0 w 10023"/>
              <a:gd name="connsiteY5" fmla="*/ 2025 h 10126"/>
              <a:gd name="connsiteX0" fmla="*/ 0 w 10023"/>
              <a:gd name="connsiteY0" fmla="*/ 2025 h 10126"/>
              <a:gd name="connsiteX1" fmla="*/ 6240 w 10023"/>
              <a:gd name="connsiteY1" fmla="*/ 0 h 10126"/>
              <a:gd name="connsiteX2" fmla="*/ 10023 w 10023"/>
              <a:gd name="connsiteY2" fmla="*/ 972 h 10126"/>
              <a:gd name="connsiteX3" fmla="*/ 9953 w 10023"/>
              <a:gd name="connsiteY3" fmla="*/ 10126 h 10126"/>
              <a:gd name="connsiteX4" fmla="*/ 0 w 10023"/>
              <a:gd name="connsiteY4" fmla="*/ 10126 h 10126"/>
              <a:gd name="connsiteX5" fmla="*/ 0 w 10023"/>
              <a:gd name="connsiteY5" fmla="*/ 2025 h 10126"/>
              <a:gd name="connsiteX0" fmla="*/ 0 w 10023"/>
              <a:gd name="connsiteY0" fmla="*/ 2025 h 10126"/>
              <a:gd name="connsiteX1" fmla="*/ 6240 w 10023"/>
              <a:gd name="connsiteY1" fmla="*/ 0 h 10126"/>
              <a:gd name="connsiteX2" fmla="*/ 10023 w 10023"/>
              <a:gd name="connsiteY2" fmla="*/ 972 h 10126"/>
              <a:gd name="connsiteX3" fmla="*/ 9953 w 10023"/>
              <a:gd name="connsiteY3" fmla="*/ 10126 h 10126"/>
              <a:gd name="connsiteX4" fmla="*/ 0 w 10023"/>
              <a:gd name="connsiteY4" fmla="*/ 10126 h 10126"/>
              <a:gd name="connsiteX5" fmla="*/ 0 w 10023"/>
              <a:gd name="connsiteY5" fmla="*/ 2025 h 10126"/>
              <a:gd name="connsiteX0" fmla="*/ 0 w 10023"/>
              <a:gd name="connsiteY0" fmla="*/ 2025 h 10126"/>
              <a:gd name="connsiteX1" fmla="*/ 6240 w 10023"/>
              <a:gd name="connsiteY1" fmla="*/ 0 h 10126"/>
              <a:gd name="connsiteX2" fmla="*/ 10023 w 10023"/>
              <a:gd name="connsiteY2" fmla="*/ 972 h 10126"/>
              <a:gd name="connsiteX3" fmla="*/ 9953 w 10023"/>
              <a:gd name="connsiteY3" fmla="*/ 10126 h 10126"/>
              <a:gd name="connsiteX4" fmla="*/ 0 w 10023"/>
              <a:gd name="connsiteY4" fmla="*/ 10126 h 10126"/>
              <a:gd name="connsiteX5" fmla="*/ 0 w 10023"/>
              <a:gd name="connsiteY5" fmla="*/ 2025 h 10126"/>
              <a:gd name="connsiteX0" fmla="*/ 0 w 10000"/>
              <a:gd name="connsiteY0" fmla="*/ 2025 h 10126"/>
              <a:gd name="connsiteX1" fmla="*/ 6240 w 10000"/>
              <a:gd name="connsiteY1" fmla="*/ 0 h 10126"/>
              <a:gd name="connsiteX2" fmla="*/ 10000 w 10000"/>
              <a:gd name="connsiteY2" fmla="*/ 864 h 10126"/>
              <a:gd name="connsiteX3" fmla="*/ 9953 w 10000"/>
              <a:gd name="connsiteY3" fmla="*/ 10126 h 10126"/>
              <a:gd name="connsiteX4" fmla="*/ 0 w 10000"/>
              <a:gd name="connsiteY4" fmla="*/ 10126 h 10126"/>
              <a:gd name="connsiteX5" fmla="*/ 0 w 10000"/>
              <a:gd name="connsiteY5" fmla="*/ 2025 h 10126"/>
              <a:gd name="connsiteX0" fmla="*/ 0 w 10000"/>
              <a:gd name="connsiteY0" fmla="*/ 2025 h 10126"/>
              <a:gd name="connsiteX1" fmla="*/ 6240 w 10000"/>
              <a:gd name="connsiteY1" fmla="*/ 0 h 10126"/>
              <a:gd name="connsiteX2" fmla="*/ 10000 w 10000"/>
              <a:gd name="connsiteY2" fmla="*/ 864 h 10126"/>
              <a:gd name="connsiteX3" fmla="*/ 9953 w 10000"/>
              <a:gd name="connsiteY3" fmla="*/ 10126 h 10126"/>
              <a:gd name="connsiteX4" fmla="*/ 0 w 10000"/>
              <a:gd name="connsiteY4" fmla="*/ 10126 h 10126"/>
              <a:gd name="connsiteX5" fmla="*/ 0 w 10000"/>
              <a:gd name="connsiteY5" fmla="*/ 2025 h 10126"/>
              <a:gd name="connsiteX0" fmla="*/ 0 w 10000"/>
              <a:gd name="connsiteY0" fmla="*/ 2025 h 10126"/>
              <a:gd name="connsiteX1" fmla="*/ 6240 w 10000"/>
              <a:gd name="connsiteY1" fmla="*/ 0 h 10126"/>
              <a:gd name="connsiteX2" fmla="*/ 10000 w 10000"/>
              <a:gd name="connsiteY2" fmla="*/ 864 h 10126"/>
              <a:gd name="connsiteX3" fmla="*/ 9953 w 10000"/>
              <a:gd name="connsiteY3" fmla="*/ 10126 h 10126"/>
              <a:gd name="connsiteX4" fmla="*/ 0 w 10000"/>
              <a:gd name="connsiteY4" fmla="*/ 10126 h 10126"/>
              <a:gd name="connsiteX5" fmla="*/ 0 w 10000"/>
              <a:gd name="connsiteY5" fmla="*/ 2025 h 10126"/>
              <a:gd name="connsiteX0" fmla="*/ 0 w 10000"/>
              <a:gd name="connsiteY0" fmla="*/ 2025 h 10126"/>
              <a:gd name="connsiteX1" fmla="*/ 6240 w 10000"/>
              <a:gd name="connsiteY1" fmla="*/ 0 h 10126"/>
              <a:gd name="connsiteX2" fmla="*/ 10000 w 10000"/>
              <a:gd name="connsiteY2" fmla="*/ 864 h 10126"/>
              <a:gd name="connsiteX3" fmla="*/ 9953 w 10000"/>
              <a:gd name="connsiteY3" fmla="*/ 10126 h 10126"/>
              <a:gd name="connsiteX4" fmla="*/ 0 w 10000"/>
              <a:gd name="connsiteY4" fmla="*/ 10126 h 10126"/>
              <a:gd name="connsiteX5" fmla="*/ 0 w 10000"/>
              <a:gd name="connsiteY5" fmla="*/ 2025 h 10126"/>
              <a:gd name="connsiteX0" fmla="*/ 0 w 10000"/>
              <a:gd name="connsiteY0" fmla="*/ 2025 h 10126"/>
              <a:gd name="connsiteX1" fmla="*/ 6281 w 10000"/>
              <a:gd name="connsiteY1" fmla="*/ 0 h 10126"/>
              <a:gd name="connsiteX2" fmla="*/ 10000 w 10000"/>
              <a:gd name="connsiteY2" fmla="*/ 864 h 10126"/>
              <a:gd name="connsiteX3" fmla="*/ 9953 w 10000"/>
              <a:gd name="connsiteY3" fmla="*/ 10126 h 10126"/>
              <a:gd name="connsiteX4" fmla="*/ 0 w 10000"/>
              <a:gd name="connsiteY4" fmla="*/ 10126 h 10126"/>
              <a:gd name="connsiteX5" fmla="*/ 0 w 10000"/>
              <a:gd name="connsiteY5" fmla="*/ 2025 h 10126"/>
              <a:gd name="connsiteX0" fmla="*/ 0 w 10000"/>
              <a:gd name="connsiteY0" fmla="*/ 2089 h 10190"/>
              <a:gd name="connsiteX1" fmla="*/ 6240 w 10000"/>
              <a:gd name="connsiteY1" fmla="*/ 0 h 10190"/>
              <a:gd name="connsiteX2" fmla="*/ 10000 w 10000"/>
              <a:gd name="connsiteY2" fmla="*/ 928 h 10190"/>
              <a:gd name="connsiteX3" fmla="*/ 9953 w 10000"/>
              <a:gd name="connsiteY3" fmla="*/ 10190 h 10190"/>
              <a:gd name="connsiteX4" fmla="*/ 0 w 10000"/>
              <a:gd name="connsiteY4" fmla="*/ 10190 h 10190"/>
              <a:gd name="connsiteX5" fmla="*/ 0 w 10000"/>
              <a:gd name="connsiteY5" fmla="*/ 2089 h 10190"/>
              <a:gd name="connsiteX0" fmla="*/ 0 w 10000"/>
              <a:gd name="connsiteY0" fmla="*/ 2089 h 10190"/>
              <a:gd name="connsiteX1" fmla="*/ 6240 w 10000"/>
              <a:gd name="connsiteY1" fmla="*/ 0 h 10190"/>
              <a:gd name="connsiteX2" fmla="*/ 10000 w 10000"/>
              <a:gd name="connsiteY2" fmla="*/ 928 h 10190"/>
              <a:gd name="connsiteX3" fmla="*/ 9953 w 10000"/>
              <a:gd name="connsiteY3" fmla="*/ 10190 h 10190"/>
              <a:gd name="connsiteX4" fmla="*/ 0 w 10000"/>
              <a:gd name="connsiteY4" fmla="*/ 10190 h 10190"/>
              <a:gd name="connsiteX5" fmla="*/ 0 w 10000"/>
              <a:gd name="connsiteY5" fmla="*/ 2089 h 10190"/>
              <a:gd name="connsiteX0" fmla="*/ 0 w 10000"/>
              <a:gd name="connsiteY0" fmla="*/ 2089 h 10190"/>
              <a:gd name="connsiteX1" fmla="*/ 6240 w 10000"/>
              <a:gd name="connsiteY1" fmla="*/ 0 h 10190"/>
              <a:gd name="connsiteX2" fmla="*/ 10000 w 10000"/>
              <a:gd name="connsiteY2" fmla="*/ 928 h 10190"/>
              <a:gd name="connsiteX3" fmla="*/ 9953 w 10000"/>
              <a:gd name="connsiteY3" fmla="*/ 10190 h 10190"/>
              <a:gd name="connsiteX4" fmla="*/ 0 w 10000"/>
              <a:gd name="connsiteY4" fmla="*/ 10190 h 10190"/>
              <a:gd name="connsiteX5" fmla="*/ 0 w 10000"/>
              <a:gd name="connsiteY5" fmla="*/ 2089 h 1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190">
                <a:moveTo>
                  <a:pt x="0" y="2089"/>
                </a:moveTo>
                <a:cubicBezTo>
                  <a:pt x="2334" y="1272"/>
                  <a:pt x="3965" y="723"/>
                  <a:pt x="6240" y="0"/>
                </a:cubicBezTo>
                <a:lnTo>
                  <a:pt x="10000" y="928"/>
                </a:lnTo>
                <a:cubicBezTo>
                  <a:pt x="9984" y="4129"/>
                  <a:pt x="9969" y="6989"/>
                  <a:pt x="9953" y="10190"/>
                </a:cubicBezTo>
                <a:lnTo>
                  <a:pt x="0" y="10190"/>
                </a:lnTo>
                <a:lnTo>
                  <a:pt x="0" y="2089"/>
                </a:lnTo>
                <a:close/>
              </a:path>
            </a:pathLst>
          </a:cu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Manual Input 9">
            <a:extLst>
              <a:ext uri="{FF2B5EF4-FFF2-40B4-BE49-F238E27FC236}">
                <a16:creationId xmlns:a16="http://schemas.microsoft.com/office/drawing/2014/main" id="{67D261D2-2CA4-B84E-8C66-6AE58F882712}"/>
              </a:ext>
            </a:extLst>
          </p:cNvPr>
          <p:cNvSpPr/>
          <p:nvPr/>
        </p:nvSpPr>
        <p:spPr>
          <a:xfrm rot="5400000">
            <a:off x="806177" y="-818208"/>
            <a:ext cx="5167674" cy="680409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142 h 10142"/>
              <a:gd name="connsiteX1" fmla="*/ 6901 w 10000"/>
              <a:gd name="connsiteY1" fmla="*/ 0 h 10142"/>
              <a:gd name="connsiteX2" fmla="*/ 10000 w 10000"/>
              <a:gd name="connsiteY2" fmla="*/ 142 h 10142"/>
              <a:gd name="connsiteX3" fmla="*/ 10000 w 10000"/>
              <a:gd name="connsiteY3" fmla="*/ 10142 h 10142"/>
              <a:gd name="connsiteX4" fmla="*/ 0 w 10000"/>
              <a:gd name="connsiteY4" fmla="*/ 10142 h 10142"/>
              <a:gd name="connsiteX5" fmla="*/ 0 w 10000"/>
              <a:gd name="connsiteY5" fmla="*/ 2142 h 10142"/>
              <a:gd name="connsiteX0" fmla="*/ 0 w 10047"/>
              <a:gd name="connsiteY0" fmla="*/ 2142 h 10142"/>
              <a:gd name="connsiteX1" fmla="*/ 6901 w 10047"/>
              <a:gd name="connsiteY1" fmla="*/ 0 h 10142"/>
              <a:gd name="connsiteX2" fmla="*/ 10047 w 10047"/>
              <a:gd name="connsiteY2" fmla="*/ 658 h 10142"/>
              <a:gd name="connsiteX3" fmla="*/ 10000 w 10047"/>
              <a:gd name="connsiteY3" fmla="*/ 10142 h 10142"/>
              <a:gd name="connsiteX4" fmla="*/ 0 w 10047"/>
              <a:gd name="connsiteY4" fmla="*/ 10142 h 10142"/>
              <a:gd name="connsiteX5" fmla="*/ 0 w 10047"/>
              <a:gd name="connsiteY5" fmla="*/ 2142 h 10142"/>
              <a:gd name="connsiteX0" fmla="*/ 0 w 10047"/>
              <a:gd name="connsiteY0" fmla="*/ 2142 h 10142"/>
              <a:gd name="connsiteX1" fmla="*/ 6901 w 10047"/>
              <a:gd name="connsiteY1" fmla="*/ 0 h 10142"/>
              <a:gd name="connsiteX2" fmla="*/ 10047 w 10047"/>
              <a:gd name="connsiteY2" fmla="*/ 658 h 10142"/>
              <a:gd name="connsiteX3" fmla="*/ 10000 w 10047"/>
              <a:gd name="connsiteY3" fmla="*/ 10142 h 10142"/>
              <a:gd name="connsiteX4" fmla="*/ 0 w 10047"/>
              <a:gd name="connsiteY4" fmla="*/ 10142 h 10142"/>
              <a:gd name="connsiteX5" fmla="*/ 0 w 10047"/>
              <a:gd name="connsiteY5" fmla="*/ 2142 h 10142"/>
              <a:gd name="connsiteX0" fmla="*/ 0 w 10047"/>
              <a:gd name="connsiteY0" fmla="*/ 1875 h 9875"/>
              <a:gd name="connsiteX1" fmla="*/ 7158 w 10047"/>
              <a:gd name="connsiteY1" fmla="*/ 0 h 9875"/>
              <a:gd name="connsiteX2" fmla="*/ 10047 w 10047"/>
              <a:gd name="connsiteY2" fmla="*/ 391 h 9875"/>
              <a:gd name="connsiteX3" fmla="*/ 10000 w 10047"/>
              <a:gd name="connsiteY3" fmla="*/ 9875 h 9875"/>
              <a:gd name="connsiteX4" fmla="*/ 0 w 10047"/>
              <a:gd name="connsiteY4" fmla="*/ 9875 h 9875"/>
              <a:gd name="connsiteX5" fmla="*/ 0 w 10047"/>
              <a:gd name="connsiteY5" fmla="*/ 1875 h 9875"/>
              <a:gd name="connsiteX0" fmla="*/ 0 w 10023"/>
              <a:gd name="connsiteY0" fmla="*/ 1899 h 10000"/>
              <a:gd name="connsiteX1" fmla="*/ 7125 w 10023"/>
              <a:gd name="connsiteY1" fmla="*/ 0 h 10000"/>
              <a:gd name="connsiteX2" fmla="*/ 10023 w 10023"/>
              <a:gd name="connsiteY2" fmla="*/ 846 h 10000"/>
              <a:gd name="connsiteX3" fmla="*/ 9953 w 10023"/>
              <a:gd name="connsiteY3" fmla="*/ 10000 h 10000"/>
              <a:gd name="connsiteX4" fmla="*/ 0 w 10023"/>
              <a:gd name="connsiteY4" fmla="*/ 10000 h 10000"/>
              <a:gd name="connsiteX5" fmla="*/ 0 w 10023"/>
              <a:gd name="connsiteY5" fmla="*/ 1899 h 10000"/>
              <a:gd name="connsiteX0" fmla="*/ 0 w 10023"/>
              <a:gd name="connsiteY0" fmla="*/ 1899 h 10000"/>
              <a:gd name="connsiteX1" fmla="*/ 7125 w 10023"/>
              <a:gd name="connsiteY1" fmla="*/ 0 h 10000"/>
              <a:gd name="connsiteX2" fmla="*/ 10023 w 10023"/>
              <a:gd name="connsiteY2" fmla="*/ 846 h 10000"/>
              <a:gd name="connsiteX3" fmla="*/ 9953 w 10023"/>
              <a:gd name="connsiteY3" fmla="*/ 10000 h 10000"/>
              <a:gd name="connsiteX4" fmla="*/ 0 w 10023"/>
              <a:gd name="connsiteY4" fmla="*/ 10000 h 10000"/>
              <a:gd name="connsiteX5" fmla="*/ 0 w 10023"/>
              <a:gd name="connsiteY5" fmla="*/ 1899 h 10000"/>
              <a:gd name="connsiteX0" fmla="*/ 0 w 10023"/>
              <a:gd name="connsiteY0" fmla="*/ 2025 h 10126"/>
              <a:gd name="connsiteX1" fmla="*/ 6240 w 10023"/>
              <a:gd name="connsiteY1" fmla="*/ 0 h 10126"/>
              <a:gd name="connsiteX2" fmla="*/ 10023 w 10023"/>
              <a:gd name="connsiteY2" fmla="*/ 972 h 10126"/>
              <a:gd name="connsiteX3" fmla="*/ 9953 w 10023"/>
              <a:gd name="connsiteY3" fmla="*/ 10126 h 10126"/>
              <a:gd name="connsiteX4" fmla="*/ 0 w 10023"/>
              <a:gd name="connsiteY4" fmla="*/ 10126 h 10126"/>
              <a:gd name="connsiteX5" fmla="*/ 0 w 10023"/>
              <a:gd name="connsiteY5" fmla="*/ 2025 h 10126"/>
              <a:gd name="connsiteX0" fmla="*/ 0 w 10023"/>
              <a:gd name="connsiteY0" fmla="*/ 2025 h 10126"/>
              <a:gd name="connsiteX1" fmla="*/ 6240 w 10023"/>
              <a:gd name="connsiteY1" fmla="*/ 0 h 10126"/>
              <a:gd name="connsiteX2" fmla="*/ 10023 w 10023"/>
              <a:gd name="connsiteY2" fmla="*/ 972 h 10126"/>
              <a:gd name="connsiteX3" fmla="*/ 9953 w 10023"/>
              <a:gd name="connsiteY3" fmla="*/ 10126 h 10126"/>
              <a:gd name="connsiteX4" fmla="*/ 0 w 10023"/>
              <a:gd name="connsiteY4" fmla="*/ 10126 h 10126"/>
              <a:gd name="connsiteX5" fmla="*/ 0 w 10023"/>
              <a:gd name="connsiteY5" fmla="*/ 2025 h 10126"/>
              <a:gd name="connsiteX0" fmla="*/ 0 w 10023"/>
              <a:gd name="connsiteY0" fmla="*/ 2025 h 10126"/>
              <a:gd name="connsiteX1" fmla="*/ 6240 w 10023"/>
              <a:gd name="connsiteY1" fmla="*/ 0 h 10126"/>
              <a:gd name="connsiteX2" fmla="*/ 10023 w 10023"/>
              <a:gd name="connsiteY2" fmla="*/ 972 h 10126"/>
              <a:gd name="connsiteX3" fmla="*/ 9953 w 10023"/>
              <a:gd name="connsiteY3" fmla="*/ 10126 h 10126"/>
              <a:gd name="connsiteX4" fmla="*/ 0 w 10023"/>
              <a:gd name="connsiteY4" fmla="*/ 10126 h 10126"/>
              <a:gd name="connsiteX5" fmla="*/ 0 w 10023"/>
              <a:gd name="connsiteY5" fmla="*/ 2025 h 10126"/>
              <a:gd name="connsiteX0" fmla="*/ 0 w 10023"/>
              <a:gd name="connsiteY0" fmla="*/ 2025 h 10126"/>
              <a:gd name="connsiteX1" fmla="*/ 6240 w 10023"/>
              <a:gd name="connsiteY1" fmla="*/ 0 h 10126"/>
              <a:gd name="connsiteX2" fmla="*/ 10023 w 10023"/>
              <a:gd name="connsiteY2" fmla="*/ 972 h 10126"/>
              <a:gd name="connsiteX3" fmla="*/ 9953 w 10023"/>
              <a:gd name="connsiteY3" fmla="*/ 10126 h 10126"/>
              <a:gd name="connsiteX4" fmla="*/ 0 w 10023"/>
              <a:gd name="connsiteY4" fmla="*/ 10126 h 10126"/>
              <a:gd name="connsiteX5" fmla="*/ 0 w 10023"/>
              <a:gd name="connsiteY5" fmla="*/ 2025 h 10126"/>
              <a:gd name="connsiteX0" fmla="*/ 0 w 10000"/>
              <a:gd name="connsiteY0" fmla="*/ 2025 h 10126"/>
              <a:gd name="connsiteX1" fmla="*/ 6240 w 10000"/>
              <a:gd name="connsiteY1" fmla="*/ 0 h 10126"/>
              <a:gd name="connsiteX2" fmla="*/ 10000 w 10000"/>
              <a:gd name="connsiteY2" fmla="*/ 864 h 10126"/>
              <a:gd name="connsiteX3" fmla="*/ 9953 w 10000"/>
              <a:gd name="connsiteY3" fmla="*/ 10126 h 10126"/>
              <a:gd name="connsiteX4" fmla="*/ 0 w 10000"/>
              <a:gd name="connsiteY4" fmla="*/ 10126 h 10126"/>
              <a:gd name="connsiteX5" fmla="*/ 0 w 10000"/>
              <a:gd name="connsiteY5" fmla="*/ 2025 h 10126"/>
              <a:gd name="connsiteX0" fmla="*/ 0 w 10000"/>
              <a:gd name="connsiteY0" fmla="*/ 2025 h 10126"/>
              <a:gd name="connsiteX1" fmla="*/ 6240 w 10000"/>
              <a:gd name="connsiteY1" fmla="*/ 0 h 10126"/>
              <a:gd name="connsiteX2" fmla="*/ 10000 w 10000"/>
              <a:gd name="connsiteY2" fmla="*/ 864 h 10126"/>
              <a:gd name="connsiteX3" fmla="*/ 9953 w 10000"/>
              <a:gd name="connsiteY3" fmla="*/ 10126 h 10126"/>
              <a:gd name="connsiteX4" fmla="*/ 0 w 10000"/>
              <a:gd name="connsiteY4" fmla="*/ 10126 h 10126"/>
              <a:gd name="connsiteX5" fmla="*/ 0 w 10000"/>
              <a:gd name="connsiteY5" fmla="*/ 2025 h 10126"/>
              <a:gd name="connsiteX0" fmla="*/ 0 w 10000"/>
              <a:gd name="connsiteY0" fmla="*/ 2025 h 10126"/>
              <a:gd name="connsiteX1" fmla="*/ 6240 w 10000"/>
              <a:gd name="connsiteY1" fmla="*/ 0 h 10126"/>
              <a:gd name="connsiteX2" fmla="*/ 10000 w 10000"/>
              <a:gd name="connsiteY2" fmla="*/ 864 h 10126"/>
              <a:gd name="connsiteX3" fmla="*/ 9953 w 10000"/>
              <a:gd name="connsiteY3" fmla="*/ 10126 h 10126"/>
              <a:gd name="connsiteX4" fmla="*/ 0 w 10000"/>
              <a:gd name="connsiteY4" fmla="*/ 10126 h 10126"/>
              <a:gd name="connsiteX5" fmla="*/ 0 w 10000"/>
              <a:gd name="connsiteY5" fmla="*/ 2025 h 10126"/>
              <a:gd name="connsiteX0" fmla="*/ 0 w 10000"/>
              <a:gd name="connsiteY0" fmla="*/ 2025 h 10126"/>
              <a:gd name="connsiteX1" fmla="*/ 6240 w 10000"/>
              <a:gd name="connsiteY1" fmla="*/ 0 h 10126"/>
              <a:gd name="connsiteX2" fmla="*/ 10000 w 10000"/>
              <a:gd name="connsiteY2" fmla="*/ 864 h 10126"/>
              <a:gd name="connsiteX3" fmla="*/ 9953 w 10000"/>
              <a:gd name="connsiteY3" fmla="*/ 10126 h 10126"/>
              <a:gd name="connsiteX4" fmla="*/ 0 w 10000"/>
              <a:gd name="connsiteY4" fmla="*/ 10126 h 10126"/>
              <a:gd name="connsiteX5" fmla="*/ 0 w 10000"/>
              <a:gd name="connsiteY5" fmla="*/ 2025 h 10126"/>
              <a:gd name="connsiteX0" fmla="*/ 0 w 10000"/>
              <a:gd name="connsiteY0" fmla="*/ 2025 h 10126"/>
              <a:gd name="connsiteX1" fmla="*/ 6281 w 10000"/>
              <a:gd name="connsiteY1" fmla="*/ 0 h 10126"/>
              <a:gd name="connsiteX2" fmla="*/ 10000 w 10000"/>
              <a:gd name="connsiteY2" fmla="*/ 864 h 10126"/>
              <a:gd name="connsiteX3" fmla="*/ 9953 w 10000"/>
              <a:gd name="connsiteY3" fmla="*/ 10126 h 10126"/>
              <a:gd name="connsiteX4" fmla="*/ 0 w 10000"/>
              <a:gd name="connsiteY4" fmla="*/ 10126 h 10126"/>
              <a:gd name="connsiteX5" fmla="*/ 0 w 10000"/>
              <a:gd name="connsiteY5" fmla="*/ 2025 h 10126"/>
              <a:gd name="connsiteX0" fmla="*/ 0 w 10000"/>
              <a:gd name="connsiteY0" fmla="*/ 2089 h 10190"/>
              <a:gd name="connsiteX1" fmla="*/ 6240 w 10000"/>
              <a:gd name="connsiteY1" fmla="*/ 0 h 10190"/>
              <a:gd name="connsiteX2" fmla="*/ 10000 w 10000"/>
              <a:gd name="connsiteY2" fmla="*/ 928 h 10190"/>
              <a:gd name="connsiteX3" fmla="*/ 9953 w 10000"/>
              <a:gd name="connsiteY3" fmla="*/ 10190 h 10190"/>
              <a:gd name="connsiteX4" fmla="*/ 0 w 10000"/>
              <a:gd name="connsiteY4" fmla="*/ 10190 h 10190"/>
              <a:gd name="connsiteX5" fmla="*/ 0 w 10000"/>
              <a:gd name="connsiteY5" fmla="*/ 2089 h 10190"/>
              <a:gd name="connsiteX0" fmla="*/ 0 w 10000"/>
              <a:gd name="connsiteY0" fmla="*/ 2089 h 10190"/>
              <a:gd name="connsiteX1" fmla="*/ 6240 w 10000"/>
              <a:gd name="connsiteY1" fmla="*/ 0 h 10190"/>
              <a:gd name="connsiteX2" fmla="*/ 10000 w 10000"/>
              <a:gd name="connsiteY2" fmla="*/ 928 h 10190"/>
              <a:gd name="connsiteX3" fmla="*/ 9953 w 10000"/>
              <a:gd name="connsiteY3" fmla="*/ 10190 h 10190"/>
              <a:gd name="connsiteX4" fmla="*/ 0 w 10000"/>
              <a:gd name="connsiteY4" fmla="*/ 10190 h 10190"/>
              <a:gd name="connsiteX5" fmla="*/ 0 w 10000"/>
              <a:gd name="connsiteY5" fmla="*/ 2089 h 10190"/>
              <a:gd name="connsiteX0" fmla="*/ 0 w 10000"/>
              <a:gd name="connsiteY0" fmla="*/ 2089 h 10190"/>
              <a:gd name="connsiteX1" fmla="*/ 6240 w 10000"/>
              <a:gd name="connsiteY1" fmla="*/ 0 h 10190"/>
              <a:gd name="connsiteX2" fmla="*/ 10000 w 10000"/>
              <a:gd name="connsiteY2" fmla="*/ 928 h 10190"/>
              <a:gd name="connsiteX3" fmla="*/ 9953 w 10000"/>
              <a:gd name="connsiteY3" fmla="*/ 10190 h 10190"/>
              <a:gd name="connsiteX4" fmla="*/ 0 w 10000"/>
              <a:gd name="connsiteY4" fmla="*/ 10190 h 10190"/>
              <a:gd name="connsiteX5" fmla="*/ 0 w 10000"/>
              <a:gd name="connsiteY5" fmla="*/ 2089 h 1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190">
                <a:moveTo>
                  <a:pt x="0" y="2089"/>
                </a:moveTo>
                <a:cubicBezTo>
                  <a:pt x="2334" y="1272"/>
                  <a:pt x="3965" y="723"/>
                  <a:pt x="6240" y="0"/>
                </a:cubicBezTo>
                <a:lnTo>
                  <a:pt x="10000" y="928"/>
                </a:lnTo>
                <a:cubicBezTo>
                  <a:pt x="9984" y="4129"/>
                  <a:pt x="9969" y="6989"/>
                  <a:pt x="9953" y="10190"/>
                </a:cubicBezTo>
                <a:lnTo>
                  <a:pt x="0" y="10190"/>
                </a:lnTo>
                <a:lnTo>
                  <a:pt x="0" y="20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01677"/>
            <a:ext cx="6574695" cy="1288632"/>
          </a:xfrm>
          <a:custGeom>
            <a:avLst/>
            <a:gdLst>
              <a:gd name="connsiteX0" fmla="*/ 0 w 9144000"/>
              <a:gd name="connsiteY0" fmla="*/ 0 h 1655762"/>
              <a:gd name="connsiteX1" fmla="*/ 9144000 w 9144000"/>
              <a:gd name="connsiteY1" fmla="*/ 0 h 1655762"/>
              <a:gd name="connsiteX2" fmla="*/ 9144000 w 9144000"/>
              <a:gd name="connsiteY2" fmla="*/ 1655762 h 1655762"/>
              <a:gd name="connsiteX3" fmla="*/ 0 w 9144000"/>
              <a:gd name="connsiteY3" fmla="*/ 1655762 h 1655762"/>
              <a:gd name="connsiteX4" fmla="*/ 0 w 9144000"/>
              <a:gd name="connsiteY4" fmla="*/ 0 h 1655762"/>
              <a:gd name="connsiteX0" fmla="*/ 0 w 9144000"/>
              <a:gd name="connsiteY0" fmla="*/ 0 h 1655762"/>
              <a:gd name="connsiteX1" fmla="*/ 8582527 w 9144000"/>
              <a:gd name="connsiteY1" fmla="*/ 16042 h 1655762"/>
              <a:gd name="connsiteX2" fmla="*/ 9144000 w 9144000"/>
              <a:gd name="connsiteY2" fmla="*/ 1655762 h 1655762"/>
              <a:gd name="connsiteX3" fmla="*/ 0 w 9144000"/>
              <a:gd name="connsiteY3" fmla="*/ 1655762 h 1655762"/>
              <a:gd name="connsiteX4" fmla="*/ 0 w 9144000"/>
              <a:gd name="connsiteY4" fmla="*/ 0 h 1655762"/>
              <a:gd name="connsiteX0" fmla="*/ 0 w 9063789"/>
              <a:gd name="connsiteY0" fmla="*/ 0 h 1687846"/>
              <a:gd name="connsiteX1" fmla="*/ 8582527 w 9063789"/>
              <a:gd name="connsiteY1" fmla="*/ 16042 h 1687846"/>
              <a:gd name="connsiteX2" fmla="*/ 9063789 w 9063789"/>
              <a:gd name="connsiteY2" fmla="*/ 1687846 h 1687846"/>
              <a:gd name="connsiteX3" fmla="*/ 0 w 9063789"/>
              <a:gd name="connsiteY3" fmla="*/ 1655762 h 1687846"/>
              <a:gd name="connsiteX4" fmla="*/ 0 w 9063789"/>
              <a:gd name="connsiteY4" fmla="*/ 0 h 1687846"/>
              <a:gd name="connsiteX0" fmla="*/ 0 w 9015662"/>
              <a:gd name="connsiteY0" fmla="*/ 0 h 1687846"/>
              <a:gd name="connsiteX1" fmla="*/ 8582527 w 9015662"/>
              <a:gd name="connsiteY1" fmla="*/ 16042 h 1687846"/>
              <a:gd name="connsiteX2" fmla="*/ 9015662 w 9015662"/>
              <a:gd name="connsiteY2" fmla="*/ 1687846 h 1687846"/>
              <a:gd name="connsiteX3" fmla="*/ 0 w 9015662"/>
              <a:gd name="connsiteY3" fmla="*/ 1655762 h 1687846"/>
              <a:gd name="connsiteX4" fmla="*/ 0 w 9015662"/>
              <a:gd name="connsiteY4" fmla="*/ 0 h 1687846"/>
              <a:gd name="connsiteX0" fmla="*/ 0 w 8582527"/>
              <a:gd name="connsiteY0" fmla="*/ 0 h 1703888"/>
              <a:gd name="connsiteX1" fmla="*/ 8582527 w 8582527"/>
              <a:gd name="connsiteY1" fmla="*/ 16042 h 1703888"/>
              <a:gd name="connsiteX2" fmla="*/ 8181473 w 8582527"/>
              <a:gd name="connsiteY2" fmla="*/ 1703888 h 1703888"/>
              <a:gd name="connsiteX3" fmla="*/ 0 w 8582527"/>
              <a:gd name="connsiteY3" fmla="*/ 1655762 h 1703888"/>
              <a:gd name="connsiteX4" fmla="*/ 0 w 8582527"/>
              <a:gd name="connsiteY4" fmla="*/ 0 h 1703888"/>
              <a:gd name="connsiteX0" fmla="*/ 0 w 8694822"/>
              <a:gd name="connsiteY0" fmla="*/ 0 h 1703888"/>
              <a:gd name="connsiteX1" fmla="*/ 8694822 w 8694822"/>
              <a:gd name="connsiteY1" fmla="*/ 16042 h 1703888"/>
              <a:gd name="connsiteX2" fmla="*/ 8181473 w 8694822"/>
              <a:gd name="connsiteY2" fmla="*/ 1703888 h 1703888"/>
              <a:gd name="connsiteX3" fmla="*/ 0 w 8694822"/>
              <a:gd name="connsiteY3" fmla="*/ 1655762 h 1703888"/>
              <a:gd name="connsiteX4" fmla="*/ 0 w 8694822"/>
              <a:gd name="connsiteY4" fmla="*/ 0 h 1703888"/>
              <a:gd name="connsiteX0" fmla="*/ 0 w 8766260"/>
              <a:gd name="connsiteY0" fmla="*/ 0 h 1703888"/>
              <a:gd name="connsiteX1" fmla="*/ 8766260 w 8766260"/>
              <a:gd name="connsiteY1" fmla="*/ 16042 h 1703888"/>
              <a:gd name="connsiteX2" fmla="*/ 8181473 w 8766260"/>
              <a:gd name="connsiteY2" fmla="*/ 1703888 h 1703888"/>
              <a:gd name="connsiteX3" fmla="*/ 0 w 8766260"/>
              <a:gd name="connsiteY3" fmla="*/ 1655762 h 1703888"/>
              <a:gd name="connsiteX4" fmla="*/ 0 w 8766260"/>
              <a:gd name="connsiteY4" fmla="*/ 0 h 1703888"/>
              <a:gd name="connsiteX0" fmla="*/ 0 w 8766260"/>
              <a:gd name="connsiteY0" fmla="*/ 0 h 1718176"/>
              <a:gd name="connsiteX1" fmla="*/ 8766260 w 8766260"/>
              <a:gd name="connsiteY1" fmla="*/ 16042 h 1718176"/>
              <a:gd name="connsiteX2" fmla="*/ 8238623 w 8766260"/>
              <a:gd name="connsiteY2" fmla="*/ 1718176 h 1718176"/>
              <a:gd name="connsiteX3" fmla="*/ 0 w 8766260"/>
              <a:gd name="connsiteY3" fmla="*/ 1655762 h 1718176"/>
              <a:gd name="connsiteX4" fmla="*/ 0 w 8766260"/>
              <a:gd name="connsiteY4" fmla="*/ 0 h 171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6260" h="1718176">
                <a:moveTo>
                  <a:pt x="0" y="0"/>
                </a:moveTo>
                <a:lnTo>
                  <a:pt x="8766260" y="16042"/>
                </a:lnTo>
                <a:lnTo>
                  <a:pt x="8238623" y="1718176"/>
                </a:lnTo>
                <a:lnTo>
                  <a:pt x="0" y="1655762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400" b="0">
                <a:solidFill>
                  <a:srgbClr val="0061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908E39E-3ADA-6A4C-85FC-9E062A2DE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9" y="-3"/>
            <a:ext cx="6751031" cy="3901678"/>
          </a:xfrm>
          <a:custGeom>
            <a:avLst/>
            <a:gdLst>
              <a:gd name="connsiteX0" fmla="*/ 0 w 8518358"/>
              <a:gd name="connsiteY0" fmla="*/ 0 h 5202237"/>
              <a:gd name="connsiteX1" fmla="*/ 8518358 w 8518358"/>
              <a:gd name="connsiteY1" fmla="*/ 0 h 5202237"/>
              <a:gd name="connsiteX2" fmla="*/ 8518358 w 8518358"/>
              <a:gd name="connsiteY2" fmla="*/ 5202237 h 5202237"/>
              <a:gd name="connsiteX3" fmla="*/ 0 w 8518358"/>
              <a:gd name="connsiteY3" fmla="*/ 5202237 h 5202237"/>
              <a:gd name="connsiteX4" fmla="*/ 0 w 8518358"/>
              <a:gd name="connsiteY4" fmla="*/ 0 h 5202237"/>
              <a:gd name="connsiteX0" fmla="*/ 0 w 8518358"/>
              <a:gd name="connsiteY0" fmla="*/ 0 h 5202237"/>
              <a:gd name="connsiteX1" fmla="*/ 7218947 w 8518358"/>
              <a:gd name="connsiteY1" fmla="*/ 0 h 5202237"/>
              <a:gd name="connsiteX2" fmla="*/ 8518358 w 8518358"/>
              <a:gd name="connsiteY2" fmla="*/ 5202237 h 5202237"/>
              <a:gd name="connsiteX3" fmla="*/ 0 w 8518358"/>
              <a:gd name="connsiteY3" fmla="*/ 5202237 h 5202237"/>
              <a:gd name="connsiteX4" fmla="*/ 0 w 8518358"/>
              <a:gd name="connsiteY4" fmla="*/ 0 h 5202237"/>
              <a:gd name="connsiteX0" fmla="*/ 0 w 8598568"/>
              <a:gd name="connsiteY0" fmla="*/ 0 h 5202237"/>
              <a:gd name="connsiteX1" fmla="*/ 7218947 w 8598568"/>
              <a:gd name="connsiteY1" fmla="*/ 0 h 5202237"/>
              <a:gd name="connsiteX2" fmla="*/ 8598568 w 8598568"/>
              <a:gd name="connsiteY2" fmla="*/ 5186195 h 5202237"/>
              <a:gd name="connsiteX3" fmla="*/ 0 w 8598568"/>
              <a:gd name="connsiteY3" fmla="*/ 5202237 h 5202237"/>
              <a:gd name="connsiteX4" fmla="*/ 0 w 8598568"/>
              <a:gd name="connsiteY4" fmla="*/ 0 h 5202237"/>
              <a:gd name="connsiteX0" fmla="*/ 0 w 9015663"/>
              <a:gd name="connsiteY0" fmla="*/ 0 h 5202237"/>
              <a:gd name="connsiteX1" fmla="*/ 7218947 w 9015663"/>
              <a:gd name="connsiteY1" fmla="*/ 0 h 5202237"/>
              <a:gd name="connsiteX2" fmla="*/ 9015663 w 9015663"/>
              <a:gd name="connsiteY2" fmla="*/ 4267204 h 5202237"/>
              <a:gd name="connsiteX3" fmla="*/ 8598568 w 9015663"/>
              <a:gd name="connsiteY3" fmla="*/ 5186195 h 5202237"/>
              <a:gd name="connsiteX4" fmla="*/ 0 w 9015663"/>
              <a:gd name="connsiteY4" fmla="*/ 5202237 h 5202237"/>
              <a:gd name="connsiteX5" fmla="*/ 0 w 9015663"/>
              <a:gd name="connsiteY5" fmla="*/ 0 h 5202237"/>
              <a:gd name="connsiteX0" fmla="*/ 0 w 9015663"/>
              <a:gd name="connsiteY0" fmla="*/ 0 h 5202237"/>
              <a:gd name="connsiteX1" fmla="*/ 7218947 w 9015663"/>
              <a:gd name="connsiteY1" fmla="*/ 0 h 5202237"/>
              <a:gd name="connsiteX2" fmla="*/ 9015663 w 9015663"/>
              <a:gd name="connsiteY2" fmla="*/ 4267204 h 5202237"/>
              <a:gd name="connsiteX3" fmla="*/ 8710862 w 9015663"/>
              <a:gd name="connsiteY3" fmla="*/ 5170153 h 5202237"/>
              <a:gd name="connsiteX4" fmla="*/ 0 w 9015663"/>
              <a:gd name="connsiteY4" fmla="*/ 5202237 h 5202237"/>
              <a:gd name="connsiteX5" fmla="*/ 0 w 9015663"/>
              <a:gd name="connsiteY5" fmla="*/ 0 h 5202237"/>
              <a:gd name="connsiteX0" fmla="*/ 0 w 9015663"/>
              <a:gd name="connsiteY0" fmla="*/ 0 h 5202237"/>
              <a:gd name="connsiteX1" fmla="*/ 7218947 w 9015663"/>
              <a:gd name="connsiteY1" fmla="*/ 0 h 5202237"/>
              <a:gd name="connsiteX2" fmla="*/ 9015663 w 9015663"/>
              <a:gd name="connsiteY2" fmla="*/ 4267204 h 5202237"/>
              <a:gd name="connsiteX3" fmla="*/ 8710862 w 9015663"/>
              <a:gd name="connsiteY3" fmla="*/ 5170153 h 5202237"/>
              <a:gd name="connsiteX4" fmla="*/ 0 w 9015663"/>
              <a:gd name="connsiteY4" fmla="*/ 5202237 h 5202237"/>
              <a:gd name="connsiteX5" fmla="*/ 0 w 9015663"/>
              <a:gd name="connsiteY5" fmla="*/ 0 h 5202237"/>
              <a:gd name="connsiteX0" fmla="*/ 0 w 9015663"/>
              <a:gd name="connsiteY0" fmla="*/ 0 h 5202237"/>
              <a:gd name="connsiteX1" fmla="*/ 7218947 w 9015663"/>
              <a:gd name="connsiteY1" fmla="*/ 0 h 5202237"/>
              <a:gd name="connsiteX2" fmla="*/ 9015663 w 9015663"/>
              <a:gd name="connsiteY2" fmla="*/ 4267204 h 5202237"/>
              <a:gd name="connsiteX3" fmla="*/ 8710862 w 9015663"/>
              <a:gd name="connsiteY3" fmla="*/ 5170153 h 5202237"/>
              <a:gd name="connsiteX4" fmla="*/ 0 w 9015663"/>
              <a:gd name="connsiteY4" fmla="*/ 5202237 h 5202237"/>
              <a:gd name="connsiteX5" fmla="*/ 0 w 9015663"/>
              <a:gd name="connsiteY5" fmla="*/ 0 h 5202237"/>
              <a:gd name="connsiteX0" fmla="*/ 0 w 9015663"/>
              <a:gd name="connsiteY0" fmla="*/ 0 h 5202237"/>
              <a:gd name="connsiteX1" fmla="*/ 7190372 w 9015663"/>
              <a:gd name="connsiteY1" fmla="*/ 0 h 5202237"/>
              <a:gd name="connsiteX2" fmla="*/ 9015663 w 9015663"/>
              <a:gd name="connsiteY2" fmla="*/ 4267204 h 5202237"/>
              <a:gd name="connsiteX3" fmla="*/ 8710862 w 9015663"/>
              <a:gd name="connsiteY3" fmla="*/ 5170153 h 5202237"/>
              <a:gd name="connsiteX4" fmla="*/ 0 w 9015663"/>
              <a:gd name="connsiteY4" fmla="*/ 5202237 h 5202237"/>
              <a:gd name="connsiteX5" fmla="*/ 0 w 9015663"/>
              <a:gd name="connsiteY5" fmla="*/ 0 h 5202237"/>
              <a:gd name="connsiteX0" fmla="*/ 0 w 9015663"/>
              <a:gd name="connsiteY0" fmla="*/ 0 h 5202237"/>
              <a:gd name="connsiteX1" fmla="*/ 7190372 w 9015663"/>
              <a:gd name="connsiteY1" fmla="*/ 0 h 5202237"/>
              <a:gd name="connsiteX2" fmla="*/ 9015663 w 9015663"/>
              <a:gd name="connsiteY2" fmla="*/ 4267204 h 5202237"/>
              <a:gd name="connsiteX3" fmla="*/ 8710862 w 9015663"/>
              <a:gd name="connsiteY3" fmla="*/ 5170153 h 5202237"/>
              <a:gd name="connsiteX4" fmla="*/ 0 w 9015663"/>
              <a:gd name="connsiteY4" fmla="*/ 5202237 h 5202237"/>
              <a:gd name="connsiteX5" fmla="*/ 0 w 9015663"/>
              <a:gd name="connsiteY5" fmla="*/ 0 h 5202237"/>
              <a:gd name="connsiteX0" fmla="*/ 0 w 9001375"/>
              <a:gd name="connsiteY0" fmla="*/ 0 h 5202237"/>
              <a:gd name="connsiteX1" fmla="*/ 7190372 w 9001375"/>
              <a:gd name="connsiteY1" fmla="*/ 0 h 5202237"/>
              <a:gd name="connsiteX2" fmla="*/ 9001375 w 9001375"/>
              <a:gd name="connsiteY2" fmla="*/ 4267204 h 5202237"/>
              <a:gd name="connsiteX3" fmla="*/ 8710862 w 9001375"/>
              <a:gd name="connsiteY3" fmla="*/ 5170153 h 5202237"/>
              <a:gd name="connsiteX4" fmla="*/ 0 w 9001375"/>
              <a:gd name="connsiteY4" fmla="*/ 5202237 h 5202237"/>
              <a:gd name="connsiteX5" fmla="*/ 0 w 9001375"/>
              <a:gd name="connsiteY5" fmla="*/ 0 h 5202237"/>
              <a:gd name="connsiteX0" fmla="*/ 0 w 9001375"/>
              <a:gd name="connsiteY0" fmla="*/ 0 h 5202237"/>
              <a:gd name="connsiteX1" fmla="*/ 7190372 w 9001375"/>
              <a:gd name="connsiteY1" fmla="*/ 0 h 5202237"/>
              <a:gd name="connsiteX2" fmla="*/ 9001375 w 9001375"/>
              <a:gd name="connsiteY2" fmla="*/ 4267204 h 5202237"/>
              <a:gd name="connsiteX3" fmla="*/ 8710862 w 9001375"/>
              <a:gd name="connsiteY3" fmla="*/ 5170153 h 5202237"/>
              <a:gd name="connsiteX4" fmla="*/ 0 w 9001375"/>
              <a:gd name="connsiteY4" fmla="*/ 5202237 h 5202237"/>
              <a:gd name="connsiteX5" fmla="*/ 0 w 9001375"/>
              <a:gd name="connsiteY5" fmla="*/ 0 h 520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01375" h="5202237">
                <a:moveTo>
                  <a:pt x="0" y="0"/>
                </a:moveTo>
                <a:lnTo>
                  <a:pt x="7190372" y="0"/>
                </a:lnTo>
                <a:cubicBezTo>
                  <a:pt x="7728785" y="1290471"/>
                  <a:pt x="8379242" y="2849899"/>
                  <a:pt x="9001375" y="4267204"/>
                </a:cubicBezTo>
                <a:lnTo>
                  <a:pt x="8710862" y="5170153"/>
                </a:lnTo>
                <a:lnTo>
                  <a:pt x="0" y="5202237"/>
                </a:lnTo>
                <a:lnTo>
                  <a:pt x="0" y="0"/>
                </a:lnTo>
                <a:close/>
              </a:path>
            </a:pathLst>
          </a:custGeom>
        </p:spPr>
        <p:txBody>
          <a:bodyPr lIns="731520" rIns="1371600" anchor="ctr"/>
          <a:lstStyle>
            <a:lvl1pPr algn="l">
              <a:defRPr sz="4950" b="1">
                <a:solidFill>
                  <a:srgbClr val="0061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4524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234C686-5A6F-A048-A09A-6A989EC49E44}"/>
              </a:ext>
            </a:extLst>
          </p:cNvPr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rgbClr val="0061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Manual Input 9">
            <a:extLst>
              <a:ext uri="{FF2B5EF4-FFF2-40B4-BE49-F238E27FC236}">
                <a16:creationId xmlns:a16="http://schemas.microsoft.com/office/drawing/2014/main" id="{67D261D2-2CA4-B84E-8C66-6AE58F882712}"/>
              </a:ext>
            </a:extLst>
          </p:cNvPr>
          <p:cNvSpPr/>
          <p:nvPr/>
        </p:nvSpPr>
        <p:spPr>
          <a:xfrm rot="5400000">
            <a:off x="806177" y="-818208"/>
            <a:ext cx="5167674" cy="680409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142 h 10142"/>
              <a:gd name="connsiteX1" fmla="*/ 6901 w 10000"/>
              <a:gd name="connsiteY1" fmla="*/ 0 h 10142"/>
              <a:gd name="connsiteX2" fmla="*/ 10000 w 10000"/>
              <a:gd name="connsiteY2" fmla="*/ 142 h 10142"/>
              <a:gd name="connsiteX3" fmla="*/ 10000 w 10000"/>
              <a:gd name="connsiteY3" fmla="*/ 10142 h 10142"/>
              <a:gd name="connsiteX4" fmla="*/ 0 w 10000"/>
              <a:gd name="connsiteY4" fmla="*/ 10142 h 10142"/>
              <a:gd name="connsiteX5" fmla="*/ 0 w 10000"/>
              <a:gd name="connsiteY5" fmla="*/ 2142 h 10142"/>
              <a:gd name="connsiteX0" fmla="*/ 0 w 10047"/>
              <a:gd name="connsiteY0" fmla="*/ 2142 h 10142"/>
              <a:gd name="connsiteX1" fmla="*/ 6901 w 10047"/>
              <a:gd name="connsiteY1" fmla="*/ 0 h 10142"/>
              <a:gd name="connsiteX2" fmla="*/ 10047 w 10047"/>
              <a:gd name="connsiteY2" fmla="*/ 658 h 10142"/>
              <a:gd name="connsiteX3" fmla="*/ 10000 w 10047"/>
              <a:gd name="connsiteY3" fmla="*/ 10142 h 10142"/>
              <a:gd name="connsiteX4" fmla="*/ 0 w 10047"/>
              <a:gd name="connsiteY4" fmla="*/ 10142 h 10142"/>
              <a:gd name="connsiteX5" fmla="*/ 0 w 10047"/>
              <a:gd name="connsiteY5" fmla="*/ 2142 h 10142"/>
              <a:gd name="connsiteX0" fmla="*/ 0 w 10047"/>
              <a:gd name="connsiteY0" fmla="*/ 2142 h 10142"/>
              <a:gd name="connsiteX1" fmla="*/ 6901 w 10047"/>
              <a:gd name="connsiteY1" fmla="*/ 0 h 10142"/>
              <a:gd name="connsiteX2" fmla="*/ 10047 w 10047"/>
              <a:gd name="connsiteY2" fmla="*/ 658 h 10142"/>
              <a:gd name="connsiteX3" fmla="*/ 10000 w 10047"/>
              <a:gd name="connsiteY3" fmla="*/ 10142 h 10142"/>
              <a:gd name="connsiteX4" fmla="*/ 0 w 10047"/>
              <a:gd name="connsiteY4" fmla="*/ 10142 h 10142"/>
              <a:gd name="connsiteX5" fmla="*/ 0 w 10047"/>
              <a:gd name="connsiteY5" fmla="*/ 2142 h 10142"/>
              <a:gd name="connsiteX0" fmla="*/ 0 w 10047"/>
              <a:gd name="connsiteY0" fmla="*/ 1875 h 9875"/>
              <a:gd name="connsiteX1" fmla="*/ 7158 w 10047"/>
              <a:gd name="connsiteY1" fmla="*/ 0 h 9875"/>
              <a:gd name="connsiteX2" fmla="*/ 10047 w 10047"/>
              <a:gd name="connsiteY2" fmla="*/ 391 h 9875"/>
              <a:gd name="connsiteX3" fmla="*/ 10000 w 10047"/>
              <a:gd name="connsiteY3" fmla="*/ 9875 h 9875"/>
              <a:gd name="connsiteX4" fmla="*/ 0 w 10047"/>
              <a:gd name="connsiteY4" fmla="*/ 9875 h 9875"/>
              <a:gd name="connsiteX5" fmla="*/ 0 w 10047"/>
              <a:gd name="connsiteY5" fmla="*/ 1875 h 9875"/>
              <a:gd name="connsiteX0" fmla="*/ 0 w 10023"/>
              <a:gd name="connsiteY0" fmla="*/ 1899 h 10000"/>
              <a:gd name="connsiteX1" fmla="*/ 7125 w 10023"/>
              <a:gd name="connsiteY1" fmla="*/ 0 h 10000"/>
              <a:gd name="connsiteX2" fmla="*/ 10023 w 10023"/>
              <a:gd name="connsiteY2" fmla="*/ 846 h 10000"/>
              <a:gd name="connsiteX3" fmla="*/ 9953 w 10023"/>
              <a:gd name="connsiteY3" fmla="*/ 10000 h 10000"/>
              <a:gd name="connsiteX4" fmla="*/ 0 w 10023"/>
              <a:gd name="connsiteY4" fmla="*/ 10000 h 10000"/>
              <a:gd name="connsiteX5" fmla="*/ 0 w 10023"/>
              <a:gd name="connsiteY5" fmla="*/ 1899 h 10000"/>
              <a:gd name="connsiteX0" fmla="*/ 0 w 10023"/>
              <a:gd name="connsiteY0" fmla="*/ 1899 h 10000"/>
              <a:gd name="connsiteX1" fmla="*/ 7125 w 10023"/>
              <a:gd name="connsiteY1" fmla="*/ 0 h 10000"/>
              <a:gd name="connsiteX2" fmla="*/ 10023 w 10023"/>
              <a:gd name="connsiteY2" fmla="*/ 846 h 10000"/>
              <a:gd name="connsiteX3" fmla="*/ 9953 w 10023"/>
              <a:gd name="connsiteY3" fmla="*/ 10000 h 10000"/>
              <a:gd name="connsiteX4" fmla="*/ 0 w 10023"/>
              <a:gd name="connsiteY4" fmla="*/ 10000 h 10000"/>
              <a:gd name="connsiteX5" fmla="*/ 0 w 10023"/>
              <a:gd name="connsiteY5" fmla="*/ 1899 h 10000"/>
              <a:gd name="connsiteX0" fmla="*/ 0 w 10023"/>
              <a:gd name="connsiteY0" fmla="*/ 2025 h 10126"/>
              <a:gd name="connsiteX1" fmla="*/ 6240 w 10023"/>
              <a:gd name="connsiteY1" fmla="*/ 0 h 10126"/>
              <a:gd name="connsiteX2" fmla="*/ 10023 w 10023"/>
              <a:gd name="connsiteY2" fmla="*/ 972 h 10126"/>
              <a:gd name="connsiteX3" fmla="*/ 9953 w 10023"/>
              <a:gd name="connsiteY3" fmla="*/ 10126 h 10126"/>
              <a:gd name="connsiteX4" fmla="*/ 0 w 10023"/>
              <a:gd name="connsiteY4" fmla="*/ 10126 h 10126"/>
              <a:gd name="connsiteX5" fmla="*/ 0 w 10023"/>
              <a:gd name="connsiteY5" fmla="*/ 2025 h 10126"/>
              <a:gd name="connsiteX0" fmla="*/ 0 w 10023"/>
              <a:gd name="connsiteY0" fmla="*/ 2025 h 10126"/>
              <a:gd name="connsiteX1" fmla="*/ 6240 w 10023"/>
              <a:gd name="connsiteY1" fmla="*/ 0 h 10126"/>
              <a:gd name="connsiteX2" fmla="*/ 10023 w 10023"/>
              <a:gd name="connsiteY2" fmla="*/ 972 h 10126"/>
              <a:gd name="connsiteX3" fmla="*/ 9953 w 10023"/>
              <a:gd name="connsiteY3" fmla="*/ 10126 h 10126"/>
              <a:gd name="connsiteX4" fmla="*/ 0 w 10023"/>
              <a:gd name="connsiteY4" fmla="*/ 10126 h 10126"/>
              <a:gd name="connsiteX5" fmla="*/ 0 w 10023"/>
              <a:gd name="connsiteY5" fmla="*/ 2025 h 10126"/>
              <a:gd name="connsiteX0" fmla="*/ 0 w 10023"/>
              <a:gd name="connsiteY0" fmla="*/ 2025 h 10126"/>
              <a:gd name="connsiteX1" fmla="*/ 6240 w 10023"/>
              <a:gd name="connsiteY1" fmla="*/ 0 h 10126"/>
              <a:gd name="connsiteX2" fmla="*/ 10023 w 10023"/>
              <a:gd name="connsiteY2" fmla="*/ 972 h 10126"/>
              <a:gd name="connsiteX3" fmla="*/ 9953 w 10023"/>
              <a:gd name="connsiteY3" fmla="*/ 10126 h 10126"/>
              <a:gd name="connsiteX4" fmla="*/ 0 w 10023"/>
              <a:gd name="connsiteY4" fmla="*/ 10126 h 10126"/>
              <a:gd name="connsiteX5" fmla="*/ 0 w 10023"/>
              <a:gd name="connsiteY5" fmla="*/ 2025 h 10126"/>
              <a:gd name="connsiteX0" fmla="*/ 0 w 10023"/>
              <a:gd name="connsiteY0" fmla="*/ 2025 h 10126"/>
              <a:gd name="connsiteX1" fmla="*/ 6240 w 10023"/>
              <a:gd name="connsiteY1" fmla="*/ 0 h 10126"/>
              <a:gd name="connsiteX2" fmla="*/ 10023 w 10023"/>
              <a:gd name="connsiteY2" fmla="*/ 972 h 10126"/>
              <a:gd name="connsiteX3" fmla="*/ 9953 w 10023"/>
              <a:gd name="connsiteY3" fmla="*/ 10126 h 10126"/>
              <a:gd name="connsiteX4" fmla="*/ 0 w 10023"/>
              <a:gd name="connsiteY4" fmla="*/ 10126 h 10126"/>
              <a:gd name="connsiteX5" fmla="*/ 0 w 10023"/>
              <a:gd name="connsiteY5" fmla="*/ 2025 h 10126"/>
              <a:gd name="connsiteX0" fmla="*/ 0 w 10000"/>
              <a:gd name="connsiteY0" fmla="*/ 2025 h 10126"/>
              <a:gd name="connsiteX1" fmla="*/ 6240 w 10000"/>
              <a:gd name="connsiteY1" fmla="*/ 0 h 10126"/>
              <a:gd name="connsiteX2" fmla="*/ 10000 w 10000"/>
              <a:gd name="connsiteY2" fmla="*/ 864 h 10126"/>
              <a:gd name="connsiteX3" fmla="*/ 9953 w 10000"/>
              <a:gd name="connsiteY3" fmla="*/ 10126 h 10126"/>
              <a:gd name="connsiteX4" fmla="*/ 0 w 10000"/>
              <a:gd name="connsiteY4" fmla="*/ 10126 h 10126"/>
              <a:gd name="connsiteX5" fmla="*/ 0 w 10000"/>
              <a:gd name="connsiteY5" fmla="*/ 2025 h 10126"/>
              <a:gd name="connsiteX0" fmla="*/ 0 w 10000"/>
              <a:gd name="connsiteY0" fmla="*/ 2025 h 10126"/>
              <a:gd name="connsiteX1" fmla="*/ 6240 w 10000"/>
              <a:gd name="connsiteY1" fmla="*/ 0 h 10126"/>
              <a:gd name="connsiteX2" fmla="*/ 10000 w 10000"/>
              <a:gd name="connsiteY2" fmla="*/ 864 h 10126"/>
              <a:gd name="connsiteX3" fmla="*/ 9953 w 10000"/>
              <a:gd name="connsiteY3" fmla="*/ 10126 h 10126"/>
              <a:gd name="connsiteX4" fmla="*/ 0 w 10000"/>
              <a:gd name="connsiteY4" fmla="*/ 10126 h 10126"/>
              <a:gd name="connsiteX5" fmla="*/ 0 w 10000"/>
              <a:gd name="connsiteY5" fmla="*/ 2025 h 10126"/>
              <a:gd name="connsiteX0" fmla="*/ 0 w 10000"/>
              <a:gd name="connsiteY0" fmla="*/ 2025 h 10126"/>
              <a:gd name="connsiteX1" fmla="*/ 6240 w 10000"/>
              <a:gd name="connsiteY1" fmla="*/ 0 h 10126"/>
              <a:gd name="connsiteX2" fmla="*/ 10000 w 10000"/>
              <a:gd name="connsiteY2" fmla="*/ 864 h 10126"/>
              <a:gd name="connsiteX3" fmla="*/ 9953 w 10000"/>
              <a:gd name="connsiteY3" fmla="*/ 10126 h 10126"/>
              <a:gd name="connsiteX4" fmla="*/ 0 w 10000"/>
              <a:gd name="connsiteY4" fmla="*/ 10126 h 10126"/>
              <a:gd name="connsiteX5" fmla="*/ 0 w 10000"/>
              <a:gd name="connsiteY5" fmla="*/ 2025 h 10126"/>
              <a:gd name="connsiteX0" fmla="*/ 0 w 10000"/>
              <a:gd name="connsiteY0" fmla="*/ 2025 h 10126"/>
              <a:gd name="connsiteX1" fmla="*/ 6240 w 10000"/>
              <a:gd name="connsiteY1" fmla="*/ 0 h 10126"/>
              <a:gd name="connsiteX2" fmla="*/ 10000 w 10000"/>
              <a:gd name="connsiteY2" fmla="*/ 864 h 10126"/>
              <a:gd name="connsiteX3" fmla="*/ 9953 w 10000"/>
              <a:gd name="connsiteY3" fmla="*/ 10126 h 10126"/>
              <a:gd name="connsiteX4" fmla="*/ 0 w 10000"/>
              <a:gd name="connsiteY4" fmla="*/ 10126 h 10126"/>
              <a:gd name="connsiteX5" fmla="*/ 0 w 10000"/>
              <a:gd name="connsiteY5" fmla="*/ 2025 h 10126"/>
              <a:gd name="connsiteX0" fmla="*/ 0 w 10000"/>
              <a:gd name="connsiteY0" fmla="*/ 2025 h 10126"/>
              <a:gd name="connsiteX1" fmla="*/ 6281 w 10000"/>
              <a:gd name="connsiteY1" fmla="*/ 0 h 10126"/>
              <a:gd name="connsiteX2" fmla="*/ 10000 w 10000"/>
              <a:gd name="connsiteY2" fmla="*/ 864 h 10126"/>
              <a:gd name="connsiteX3" fmla="*/ 9953 w 10000"/>
              <a:gd name="connsiteY3" fmla="*/ 10126 h 10126"/>
              <a:gd name="connsiteX4" fmla="*/ 0 w 10000"/>
              <a:gd name="connsiteY4" fmla="*/ 10126 h 10126"/>
              <a:gd name="connsiteX5" fmla="*/ 0 w 10000"/>
              <a:gd name="connsiteY5" fmla="*/ 2025 h 10126"/>
              <a:gd name="connsiteX0" fmla="*/ 0 w 10000"/>
              <a:gd name="connsiteY0" fmla="*/ 2089 h 10190"/>
              <a:gd name="connsiteX1" fmla="*/ 6240 w 10000"/>
              <a:gd name="connsiteY1" fmla="*/ 0 h 10190"/>
              <a:gd name="connsiteX2" fmla="*/ 10000 w 10000"/>
              <a:gd name="connsiteY2" fmla="*/ 928 h 10190"/>
              <a:gd name="connsiteX3" fmla="*/ 9953 w 10000"/>
              <a:gd name="connsiteY3" fmla="*/ 10190 h 10190"/>
              <a:gd name="connsiteX4" fmla="*/ 0 w 10000"/>
              <a:gd name="connsiteY4" fmla="*/ 10190 h 10190"/>
              <a:gd name="connsiteX5" fmla="*/ 0 w 10000"/>
              <a:gd name="connsiteY5" fmla="*/ 2089 h 10190"/>
              <a:gd name="connsiteX0" fmla="*/ 0 w 10000"/>
              <a:gd name="connsiteY0" fmla="*/ 2089 h 10190"/>
              <a:gd name="connsiteX1" fmla="*/ 6240 w 10000"/>
              <a:gd name="connsiteY1" fmla="*/ 0 h 10190"/>
              <a:gd name="connsiteX2" fmla="*/ 10000 w 10000"/>
              <a:gd name="connsiteY2" fmla="*/ 928 h 10190"/>
              <a:gd name="connsiteX3" fmla="*/ 9953 w 10000"/>
              <a:gd name="connsiteY3" fmla="*/ 10190 h 10190"/>
              <a:gd name="connsiteX4" fmla="*/ 0 w 10000"/>
              <a:gd name="connsiteY4" fmla="*/ 10190 h 10190"/>
              <a:gd name="connsiteX5" fmla="*/ 0 w 10000"/>
              <a:gd name="connsiteY5" fmla="*/ 2089 h 10190"/>
              <a:gd name="connsiteX0" fmla="*/ 0 w 10000"/>
              <a:gd name="connsiteY0" fmla="*/ 2089 h 10190"/>
              <a:gd name="connsiteX1" fmla="*/ 6240 w 10000"/>
              <a:gd name="connsiteY1" fmla="*/ 0 h 10190"/>
              <a:gd name="connsiteX2" fmla="*/ 10000 w 10000"/>
              <a:gd name="connsiteY2" fmla="*/ 928 h 10190"/>
              <a:gd name="connsiteX3" fmla="*/ 9953 w 10000"/>
              <a:gd name="connsiteY3" fmla="*/ 10190 h 10190"/>
              <a:gd name="connsiteX4" fmla="*/ 0 w 10000"/>
              <a:gd name="connsiteY4" fmla="*/ 10190 h 10190"/>
              <a:gd name="connsiteX5" fmla="*/ 0 w 10000"/>
              <a:gd name="connsiteY5" fmla="*/ 2089 h 1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190">
                <a:moveTo>
                  <a:pt x="0" y="2089"/>
                </a:moveTo>
                <a:cubicBezTo>
                  <a:pt x="2334" y="1272"/>
                  <a:pt x="3965" y="723"/>
                  <a:pt x="6240" y="0"/>
                </a:cubicBezTo>
                <a:lnTo>
                  <a:pt x="10000" y="928"/>
                </a:lnTo>
                <a:cubicBezTo>
                  <a:pt x="9984" y="4129"/>
                  <a:pt x="9969" y="6989"/>
                  <a:pt x="9953" y="10190"/>
                </a:cubicBezTo>
                <a:lnTo>
                  <a:pt x="0" y="10190"/>
                </a:lnTo>
                <a:lnTo>
                  <a:pt x="0" y="20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01677"/>
            <a:ext cx="6574695" cy="1288632"/>
          </a:xfrm>
          <a:custGeom>
            <a:avLst/>
            <a:gdLst>
              <a:gd name="connsiteX0" fmla="*/ 0 w 9144000"/>
              <a:gd name="connsiteY0" fmla="*/ 0 h 1655762"/>
              <a:gd name="connsiteX1" fmla="*/ 9144000 w 9144000"/>
              <a:gd name="connsiteY1" fmla="*/ 0 h 1655762"/>
              <a:gd name="connsiteX2" fmla="*/ 9144000 w 9144000"/>
              <a:gd name="connsiteY2" fmla="*/ 1655762 h 1655762"/>
              <a:gd name="connsiteX3" fmla="*/ 0 w 9144000"/>
              <a:gd name="connsiteY3" fmla="*/ 1655762 h 1655762"/>
              <a:gd name="connsiteX4" fmla="*/ 0 w 9144000"/>
              <a:gd name="connsiteY4" fmla="*/ 0 h 1655762"/>
              <a:gd name="connsiteX0" fmla="*/ 0 w 9144000"/>
              <a:gd name="connsiteY0" fmla="*/ 0 h 1655762"/>
              <a:gd name="connsiteX1" fmla="*/ 8582527 w 9144000"/>
              <a:gd name="connsiteY1" fmla="*/ 16042 h 1655762"/>
              <a:gd name="connsiteX2" fmla="*/ 9144000 w 9144000"/>
              <a:gd name="connsiteY2" fmla="*/ 1655762 h 1655762"/>
              <a:gd name="connsiteX3" fmla="*/ 0 w 9144000"/>
              <a:gd name="connsiteY3" fmla="*/ 1655762 h 1655762"/>
              <a:gd name="connsiteX4" fmla="*/ 0 w 9144000"/>
              <a:gd name="connsiteY4" fmla="*/ 0 h 1655762"/>
              <a:gd name="connsiteX0" fmla="*/ 0 w 9063789"/>
              <a:gd name="connsiteY0" fmla="*/ 0 h 1687846"/>
              <a:gd name="connsiteX1" fmla="*/ 8582527 w 9063789"/>
              <a:gd name="connsiteY1" fmla="*/ 16042 h 1687846"/>
              <a:gd name="connsiteX2" fmla="*/ 9063789 w 9063789"/>
              <a:gd name="connsiteY2" fmla="*/ 1687846 h 1687846"/>
              <a:gd name="connsiteX3" fmla="*/ 0 w 9063789"/>
              <a:gd name="connsiteY3" fmla="*/ 1655762 h 1687846"/>
              <a:gd name="connsiteX4" fmla="*/ 0 w 9063789"/>
              <a:gd name="connsiteY4" fmla="*/ 0 h 1687846"/>
              <a:gd name="connsiteX0" fmla="*/ 0 w 9015662"/>
              <a:gd name="connsiteY0" fmla="*/ 0 h 1687846"/>
              <a:gd name="connsiteX1" fmla="*/ 8582527 w 9015662"/>
              <a:gd name="connsiteY1" fmla="*/ 16042 h 1687846"/>
              <a:gd name="connsiteX2" fmla="*/ 9015662 w 9015662"/>
              <a:gd name="connsiteY2" fmla="*/ 1687846 h 1687846"/>
              <a:gd name="connsiteX3" fmla="*/ 0 w 9015662"/>
              <a:gd name="connsiteY3" fmla="*/ 1655762 h 1687846"/>
              <a:gd name="connsiteX4" fmla="*/ 0 w 9015662"/>
              <a:gd name="connsiteY4" fmla="*/ 0 h 1687846"/>
              <a:gd name="connsiteX0" fmla="*/ 0 w 8582527"/>
              <a:gd name="connsiteY0" fmla="*/ 0 h 1703888"/>
              <a:gd name="connsiteX1" fmla="*/ 8582527 w 8582527"/>
              <a:gd name="connsiteY1" fmla="*/ 16042 h 1703888"/>
              <a:gd name="connsiteX2" fmla="*/ 8181473 w 8582527"/>
              <a:gd name="connsiteY2" fmla="*/ 1703888 h 1703888"/>
              <a:gd name="connsiteX3" fmla="*/ 0 w 8582527"/>
              <a:gd name="connsiteY3" fmla="*/ 1655762 h 1703888"/>
              <a:gd name="connsiteX4" fmla="*/ 0 w 8582527"/>
              <a:gd name="connsiteY4" fmla="*/ 0 h 1703888"/>
              <a:gd name="connsiteX0" fmla="*/ 0 w 8694822"/>
              <a:gd name="connsiteY0" fmla="*/ 0 h 1703888"/>
              <a:gd name="connsiteX1" fmla="*/ 8694822 w 8694822"/>
              <a:gd name="connsiteY1" fmla="*/ 16042 h 1703888"/>
              <a:gd name="connsiteX2" fmla="*/ 8181473 w 8694822"/>
              <a:gd name="connsiteY2" fmla="*/ 1703888 h 1703888"/>
              <a:gd name="connsiteX3" fmla="*/ 0 w 8694822"/>
              <a:gd name="connsiteY3" fmla="*/ 1655762 h 1703888"/>
              <a:gd name="connsiteX4" fmla="*/ 0 w 8694822"/>
              <a:gd name="connsiteY4" fmla="*/ 0 h 1703888"/>
              <a:gd name="connsiteX0" fmla="*/ 0 w 8766260"/>
              <a:gd name="connsiteY0" fmla="*/ 0 h 1703888"/>
              <a:gd name="connsiteX1" fmla="*/ 8766260 w 8766260"/>
              <a:gd name="connsiteY1" fmla="*/ 16042 h 1703888"/>
              <a:gd name="connsiteX2" fmla="*/ 8181473 w 8766260"/>
              <a:gd name="connsiteY2" fmla="*/ 1703888 h 1703888"/>
              <a:gd name="connsiteX3" fmla="*/ 0 w 8766260"/>
              <a:gd name="connsiteY3" fmla="*/ 1655762 h 1703888"/>
              <a:gd name="connsiteX4" fmla="*/ 0 w 8766260"/>
              <a:gd name="connsiteY4" fmla="*/ 0 h 1703888"/>
              <a:gd name="connsiteX0" fmla="*/ 0 w 8766260"/>
              <a:gd name="connsiteY0" fmla="*/ 0 h 1718176"/>
              <a:gd name="connsiteX1" fmla="*/ 8766260 w 8766260"/>
              <a:gd name="connsiteY1" fmla="*/ 16042 h 1718176"/>
              <a:gd name="connsiteX2" fmla="*/ 8238623 w 8766260"/>
              <a:gd name="connsiteY2" fmla="*/ 1718176 h 1718176"/>
              <a:gd name="connsiteX3" fmla="*/ 0 w 8766260"/>
              <a:gd name="connsiteY3" fmla="*/ 1655762 h 1718176"/>
              <a:gd name="connsiteX4" fmla="*/ 0 w 8766260"/>
              <a:gd name="connsiteY4" fmla="*/ 0 h 171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6260" h="1718176">
                <a:moveTo>
                  <a:pt x="0" y="0"/>
                </a:moveTo>
                <a:lnTo>
                  <a:pt x="8766260" y="16042"/>
                </a:lnTo>
                <a:lnTo>
                  <a:pt x="8238623" y="1718176"/>
                </a:lnTo>
                <a:lnTo>
                  <a:pt x="0" y="1655762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400" b="0">
                <a:solidFill>
                  <a:srgbClr val="0061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C23C484-48B5-5547-8E0A-000397FFA7BE}"/>
              </a:ext>
            </a:extLst>
          </p:cNvPr>
          <p:cNvSpPr/>
          <p:nvPr/>
        </p:nvSpPr>
        <p:spPr>
          <a:xfrm>
            <a:off x="5978989" y="150020"/>
            <a:ext cx="677927" cy="584420"/>
          </a:xfrm>
          <a:prstGeom prst="hexagon">
            <a:avLst/>
          </a:prstGeom>
          <a:solidFill>
            <a:schemeClr val="bg1">
              <a:alpha val="77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9EDE7EA7-54C6-E04F-BC1F-0409095A5ADF}"/>
              </a:ext>
            </a:extLst>
          </p:cNvPr>
          <p:cNvSpPr/>
          <p:nvPr/>
        </p:nvSpPr>
        <p:spPr>
          <a:xfrm rot="21541037">
            <a:off x="6776439" y="505685"/>
            <a:ext cx="756839" cy="668975"/>
          </a:xfrm>
          <a:prstGeom prst="hexagon">
            <a:avLst/>
          </a:prstGeom>
          <a:solidFill>
            <a:schemeClr val="bg1">
              <a:alpha val="26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3D9AFE85-7C84-F646-A8F9-99E79326440B}"/>
              </a:ext>
            </a:extLst>
          </p:cNvPr>
          <p:cNvSpPr/>
          <p:nvPr/>
        </p:nvSpPr>
        <p:spPr>
          <a:xfrm rot="21597477">
            <a:off x="6165709" y="943412"/>
            <a:ext cx="491657" cy="430200"/>
          </a:xfrm>
          <a:prstGeom prst="hexagon">
            <a:avLst/>
          </a:prstGeom>
          <a:solidFill>
            <a:schemeClr val="bg1">
              <a:alpha val="48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2E0AC57-04F9-5448-B843-E5F35ACEE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9" y="-3"/>
            <a:ext cx="6751031" cy="3901678"/>
          </a:xfrm>
          <a:custGeom>
            <a:avLst/>
            <a:gdLst>
              <a:gd name="connsiteX0" fmla="*/ 0 w 8518358"/>
              <a:gd name="connsiteY0" fmla="*/ 0 h 5202237"/>
              <a:gd name="connsiteX1" fmla="*/ 8518358 w 8518358"/>
              <a:gd name="connsiteY1" fmla="*/ 0 h 5202237"/>
              <a:gd name="connsiteX2" fmla="*/ 8518358 w 8518358"/>
              <a:gd name="connsiteY2" fmla="*/ 5202237 h 5202237"/>
              <a:gd name="connsiteX3" fmla="*/ 0 w 8518358"/>
              <a:gd name="connsiteY3" fmla="*/ 5202237 h 5202237"/>
              <a:gd name="connsiteX4" fmla="*/ 0 w 8518358"/>
              <a:gd name="connsiteY4" fmla="*/ 0 h 5202237"/>
              <a:gd name="connsiteX0" fmla="*/ 0 w 8518358"/>
              <a:gd name="connsiteY0" fmla="*/ 0 h 5202237"/>
              <a:gd name="connsiteX1" fmla="*/ 7218947 w 8518358"/>
              <a:gd name="connsiteY1" fmla="*/ 0 h 5202237"/>
              <a:gd name="connsiteX2" fmla="*/ 8518358 w 8518358"/>
              <a:gd name="connsiteY2" fmla="*/ 5202237 h 5202237"/>
              <a:gd name="connsiteX3" fmla="*/ 0 w 8518358"/>
              <a:gd name="connsiteY3" fmla="*/ 5202237 h 5202237"/>
              <a:gd name="connsiteX4" fmla="*/ 0 w 8518358"/>
              <a:gd name="connsiteY4" fmla="*/ 0 h 5202237"/>
              <a:gd name="connsiteX0" fmla="*/ 0 w 8598568"/>
              <a:gd name="connsiteY0" fmla="*/ 0 h 5202237"/>
              <a:gd name="connsiteX1" fmla="*/ 7218947 w 8598568"/>
              <a:gd name="connsiteY1" fmla="*/ 0 h 5202237"/>
              <a:gd name="connsiteX2" fmla="*/ 8598568 w 8598568"/>
              <a:gd name="connsiteY2" fmla="*/ 5186195 h 5202237"/>
              <a:gd name="connsiteX3" fmla="*/ 0 w 8598568"/>
              <a:gd name="connsiteY3" fmla="*/ 5202237 h 5202237"/>
              <a:gd name="connsiteX4" fmla="*/ 0 w 8598568"/>
              <a:gd name="connsiteY4" fmla="*/ 0 h 5202237"/>
              <a:gd name="connsiteX0" fmla="*/ 0 w 9015663"/>
              <a:gd name="connsiteY0" fmla="*/ 0 h 5202237"/>
              <a:gd name="connsiteX1" fmla="*/ 7218947 w 9015663"/>
              <a:gd name="connsiteY1" fmla="*/ 0 h 5202237"/>
              <a:gd name="connsiteX2" fmla="*/ 9015663 w 9015663"/>
              <a:gd name="connsiteY2" fmla="*/ 4267204 h 5202237"/>
              <a:gd name="connsiteX3" fmla="*/ 8598568 w 9015663"/>
              <a:gd name="connsiteY3" fmla="*/ 5186195 h 5202237"/>
              <a:gd name="connsiteX4" fmla="*/ 0 w 9015663"/>
              <a:gd name="connsiteY4" fmla="*/ 5202237 h 5202237"/>
              <a:gd name="connsiteX5" fmla="*/ 0 w 9015663"/>
              <a:gd name="connsiteY5" fmla="*/ 0 h 5202237"/>
              <a:gd name="connsiteX0" fmla="*/ 0 w 9015663"/>
              <a:gd name="connsiteY0" fmla="*/ 0 h 5202237"/>
              <a:gd name="connsiteX1" fmla="*/ 7218947 w 9015663"/>
              <a:gd name="connsiteY1" fmla="*/ 0 h 5202237"/>
              <a:gd name="connsiteX2" fmla="*/ 9015663 w 9015663"/>
              <a:gd name="connsiteY2" fmla="*/ 4267204 h 5202237"/>
              <a:gd name="connsiteX3" fmla="*/ 8710862 w 9015663"/>
              <a:gd name="connsiteY3" fmla="*/ 5170153 h 5202237"/>
              <a:gd name="connsiteX4" fmla="*/ 0 w 9015663"/>
              <a:gd name="connsiteY4" fmla="*/ 5202237 h 5202237"/>
              <a:gd name="connsiteX5" fmla="*/ 0 w 9015663"/>
              <a:gd name="connsiteY5" fmla="*/ 0 h 5202237"/>
              <a:gd name="connsiteX0" fmla="*/ 0 w 9015663"/>
              <a:gd name="connsiteY0" fmla="*/ 0 h 5202237"/>
              <a:gd name="connsiteX1" fmla="*/ 7218947 w 9015663"/>
              <a:gd name="connsiteY1" fmla="*/ 0 h 5202237"/>
              <a:gd name="connsiteX2" fmla="*/ 9015663 w 9015663"/>
              <a:gd name="connsiteY2" fmla="*/ 4267204 h 5202237"/>
              <a:gd name="connsiteX3" fmla="*/ 8710862 w 9015663"/>
              <a:gd name="connsiteY3" fmla="*/ 5170153 h 5202237"/>
              <a:gd name="connsiteX4" fmla="*/ 0 w 9015663"/>
              <a:gd name="connsiteY4" fmla="*/ 5202237 h 5202237"/>
              <a:gd name="connsiteX5" fmla="*/ 0 w 9015663"/>
              <a:gd name="connsiteY5" fmla="*/ 0 h 5202237"/>
              <a:gd name="connsiteX0" fmla="*/ 0 w 9015663"/>
              <a:gd name="connsiteY0" fmla="*/ 0 h 5202237"/>
              <a:gd name="connsiteX1" fmla="*/ 7218947 w 9015663"/>
              <a:gd name="connsiteY1" fmla="*/ 0 h 5202237"/>
              <a:gd name="connsiteX2" fmla="*/ 9015663 w 9015663"/>
              <a:gd name="connsiteY2" fmla="*/ 4267204 h 5202237"/>
              <a:gd name="connsiteX3" fmla="*/ 8710862 w 9015663"/>
              <a:gd name="connsiteY3" fmla="*/ 5170153 h 5202237"/>
              <a:gd name="connsiteX4" fmla="*/ 0 w 9015663"/>
              <a:gd name="connsiteY4" fmla="*/ 5202237 h 5202237"/>
              <a:gd name="connsiteX5" fmla="*/ 0 w 9015663"/>
              <a:gd name="connsiteY5" fmla="*/ 0 h 5202237"/>
              <a:gd name="connsiteX0" fmla="*/ 0 w 9015663"/>
              <a:gd name="connsiteY0" fmla="*/ 0 h 5202237"/>
              <a:gd name="connsiteX1" fmla="*/ 7190372 w 9015663"/>
              <a:gd name="connsiteY1" fmla="*/ 0 h 5202237"/>
              <a:gd name="connsiteX2" fmla="*/ 9015663 w 9015663"/>
              <a:gd name="connsiteY2" fmla="*/ 4267204 h 5202237"/>
              <a:gd name="connsiteX3" fmla="*/ 8710862 w 9015663"/>
              <a:gd name="connsiteY3" fmla="*/ 5170153 h 5202237"/>
              <a:gd name="connsiteX4" fmla="*/ 0 w 9015663"/>
              <a:gd name="connsiteY4" fmla="*/ 5202237 h 5202237"/>
              <a:gd name="connsiteX5" fmla="*/ 0 w 9015663"/>
              <a:gd name="connsiteY5" fmla="*/ 0 h 5202237"/>
              <a:gd name="connsiteX0" fmla="*/ 0 w 9015663"/>
              <a:gd name="connsiteY0" fmla="*/ 0 h 5202237"/>
              <a:gd name="connsiteX1" fmla="*/ 7190372 w 9015663"/>
              <a:gd name="connsiteY1" fmla="*/ 0 h 5202237"/>
              <a:gd name="connsiteX2" fmla="*/ 9015663 w 9015663"/>
              <a:gd name="connsiteY2" fmla="*/ 4267204 h 5202237"/>
              <a:gd name="connsiteX3" fmla="*/ 8710862 w 9015663"/>
              <a:gd name="connsiteY3" fmla="*/ 5170153 h 5202237"/>
              <a:gd name="connsiteX4" fmla="*/ 0 w 9015663"/>
              <a:gd name="connsiteY4" fmla="*/ 5202237 h 5202237"/>
              <a:gd name="connsiteX5" fmla="*/ 0 w 9015663"/>
              <a:gd name="connsiteY5" fmla="*/ 0 h 5202237"/>
              <a:gd name="connsiteX0" fmla="*/ 0 w 9001375"/>
              <a:gd name="connsiteY0" fmla="*/ 0 h 5202237"/>
              <a:gd name="connsiteX1" fmla="*/ 7190372 w 9001375"/>
              <a:gd name="connsiteY1" fmla="*/ 0 h 5202237"/>
              <a:gd name="connsiteX2" fmla="*/ 9001375 w 9001375"/>
              <a:gd name="connsiteY2" fmla="*/ 4267204 h 5202237"/>
              <a:gd name="connsiteX3" fmla="*/ 8710862 w 9001375"/>
              <a:gd name="connsiteY3" fmla="*/ 5170153 h 5202237"/>
              <a:gd name="connsiteX4" fmla="*/ 0 w 9001375"/>
              <a:gd name="connsiteY4" fmla="*/ 5202237 h 5202237"/>
              <a:gd name="connsiteX5" fmla="*/ 0 w 9001375"/>
              <a:gd name="connsiteY5" fmla="*/ 0 h 5202237"/>
              <a:gd name="connsiteX0" fmla="*/ 0 w 9001375"/>
              <a:gd name="connsiteY0" fmla="*/ 0 h 5202237"/>
              <a:gd name="connsiteX1" fmla="*/ 7190372 w 9001375"/>
              <a:gd name="connsiteY1" fmla="*/ 0 h 5202237"/>
              <a:gd name="connsiteX2" fmla="*/ 9001375 w 9001375"/>
              <a:gd name="connsiteY2" fmla="*/ 4267204 h 5202237"/>
              <a:gd name="connsiteX3" fmla="*/ 8710862 w 9001375"/>
              <a:gd name="connsiteY3" fmla="*/ 5170153 h 5202237"/>
              <a:gd name="connsiteX4" fmla="*/ 0 w 9001375"/>
              <a:gd name="connsiteY4" fmla="*/ 5202237 h 5202237"/>
              <a:gd name="connsiteX5" fmla="*/ 0 w 9001375"/>
              <a:gd name="connsiteY5" fmla="*/ 0 h 520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01375" h="5202237">
                <a:moveTo>
                  <a:pt x="0" y="0"/>
                </a:moveTo>
                <a:lnTo>
                  <a:pt x="7190372" y="0"/>
                </a:lnTo>
                <a:cubicBezTo>
                  <a:pt x="7728785" y="1290471"/>
                  <a:pt x="8379242" y="2849899"/>
                  <a:pt x="9001375" y="4267204"/>
                </a:cubicBezTo>
                <a:lnTo>
                  <a:pt x="8710862" y="5170153"/>
                </a:lnTo>
                <a:lnTo>
                  <a:pt x="0" y="5202237"/>
                </a:lnTo>
                <a:lnTo>
                  <a:pt x="0" y="0"/>
                </a:lnTo>
                <a:close/>
              </a:path>
            </a:pathLst>
          </a:custGeom>
        </p:spPr>
        <p:txBody>
          <a:bodyPr lIns="731520" rIns="1371600" anchor="ctr"/>
          <a:lstStyle>
            <a:lvl1pPr algn="l">
              <a:defRPr sz="4950" b="1">
                <a:solidFill>
                  <a:srgbClr val="0061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2655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234C686-5A6F-A048-A09A-6A989EC49E44}"/>
              </a:ext>
            </a:extLst>
          </p:cNvPr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rgbClr val="0061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Manual Input 9">
            <a:extLst>
              <a:ext uri="{FF2B5EF4-FFF2-40B4-BE49-F238E27FC236}">
                <a16:creationId xmlns:a16="http://schemas.microsoft.com/office/drawing/2014/main" id="{67D261D2-2CA4-B84E-8C66-6AE58F882712}"/>
              </a:ext>
            </a:extLst>
          </p:cNvPr>
          <p:cNvSpPr/>
          <p:nvPr/>
        </p:nvSpPr>
        <p:spPr>
          <a:xfrm rot="5400000">
            <a:off x="806177" y="-818208"/>
            <a:ext cx="5167674" cy="680409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2142 h 10142"/>
              <a:gd name="connsiteX1" fmla="*/ 6901 w 10000"/>
              <a:gd name="connsiteY1" fmla="*/ 0 h 10142"/>
              <a:gd name="connsiteX2" fmla="*/ 10000 w 10000"/>
              <a:gd name="connsiteY2" fmla="*/ 142 h 10142"/>
              <a:gd name="connsiteX3" fmla="*/ 10000 w 10000"/>
              <a:gd name="connsiteY3" fmla="*/ 10142 h 10142"/>
              <a:gd name="connsiteX4" fmla="*/ 0 w 10000"/>
              <a:gd name="connsiteY4" fmla="*/ 10142 h 10142"/>
              <a:gd name="connsiteX5" fmla="*/ 0 w 10000"/>
              <a:gd name="connsiteY5" fmla="*/ 2142 h 10142"/>
              <a:gd name="connsiteX0" fmla="*/ 0 w 10047"/>
              <a:gd name="connsiteY0" fmla="*/ 2142 h 10142"/>
              <a:gd name="connsiteX1" fmla="*/ 6901 w 10047"/>
              <a:gd name="connsiteY1" fmla="*/ 0 h 10142"/>
              <a:gd name="connsiteX2" fmla="*/ 10047 w 10047"/>
              <a:gd name="connsiteY2" fmla="*/ 658 h 10142"/>
              <a:gd name="connsiteX3" fmla="*/ 10000 w 10047"/>
              <a:gd name="connsiteY3" fmla="*/ 10142 h 10142"/>
              <a:gd name="connsiteX4" fmla="*/ 0 w 10047"/>
              <a:gd name="connsiteY4" fmla="*/ 10142 h 10142"/>
              <a:gd name="connsiteX5" fmla="*/ 0 w 10047"/>
              <a:gd name="connsiteY5" fmla="*/ 2142 h 10142"/>
              <a:gd name="connsiteX0" fmla="*/ 0 w 10047"/>
              <a:gd name="connsiteY0" fmla="*/ 2142 h 10142"/>
              <a:gd name="connsiteX1" fmla="*/ 6901 w 10047"/>
              <a:gd name="connsiteY1" fmla="*/ 0 h 10142"/>
              <a:gd name="connsiteX2" fmla="*/ 10047 w 10047"/>
              <a:gd name="connsiteY2" fmla="*/ 658 h 10142"/>
              <a:gd name="connsiteX3" fmla="*/ 10000 w 10047"/>
              <a:gd name="connsiteY3" fmla="*/ 10142 h 10142"/>
              <a:gd name="connsiteX4" fmla="*/ 0 w 10047"/>
              <a:gd name="connsiteY4" fmla="*/ 10142 h 10142"/>
              <a:gd name="connsiteX5" fmla="*/ 0 w 10047"/>
              <a:gd name="connsiteY5" fmla="*/ 2142 h 10142"/>
              <a:gd name="connsiteX0" fmla="*/ 0 w 10047"/>
              <a:gd name="connsiteY0" fmla="*/ 1875 h 9875"/>
              <a:gd name="connsiteX1" fmla="*/ 7158 w 10047"/>
              <a:gd name="connsiteY1" fmla="*/ 0 h 9875"/>
              <a:gd name="connsiteX2" fmla="*/ 10047 w 10047"/>
              <a:gd name="connsiteY2" fmla="*/ 391 h 9875"/>
              <a:gd name="connsiteX3" fmla="*/ 10000 w 10047"/>
              <a:gd name="connsiteY3" fmla="*/ 9875 h 9875"/>
              <a:gd name="connsiteX4" fmla="*/ 0 w 10047"/>
              <a:gd name="connsiteY4" fmla="*/ 9875 h 9875"/>
              <a:gd name="connsiteX5" fmla="*/ 0 w 10047"/>
              <a:gd name="connsiteY5" fmla="*/ 1875 h 9875"/>
              <a:gd name="connsiteX0" fmla="*/ 0 w 10023"/>
              <a:gd name="connsiteY0" fmla="*/ 1899 h 10000"/>
              <a:gd name="connsiteX1" fmla="*/ 7125 w 10023"/>
              <a:gd name="connsiteY1" fmla="*/ 0 h 10000"/>
              <a:gd name="connsiteX2" fmla="*/ 10023 w 10023"/>
              <a:gd name="connsiteY2" fmla="*/ 846 h 10000"/>
              <a:gd name="connsiteX3" fmla="*/ 9953 w 10023"/>
              <a:gd name="connsiteY3" fmla="*/ 10000 h 10000"/>
              <a:gd name="connsiteX4" fmla="*/ 0 w 10023"/>
              <a:gd name="connsiteY4" fmla="*/ 10000 h 10000"/>
              <a:gd name="connsiteX5" fmla="*/ 0 w 10023"/>
              <a:gd name="connsiteY5" fmla="*/ 1899 h 10000"/>
              <a:gd name="connsiteX0" fmla="*/ 0 w 10023"/>
              <a:gd name="connsiteY0" fmla="*/ 1899 h 10000"/>
              <a:gd name="connsiteX1" fmla="*/ 7125 w 10023"/>
              <a:gd name="connsiteY1" fmla="*/ 0 h 10000"/>
              <a:gd name="connsiteX2" fmla="*/ 10023 w 10023"/>
              <a:gd name="connsiteY2" fmla="*/ 846 h 10000"/>
              <a:gd name="connsiteX3" fmla="*/ 9953 w 10023"/>
              <a:gd name="connsiteY3" fmla="*/ 10000 h 10000"/>
              <a:gd name="connsiteX4" fmla="*/ 0 w 10023"/>
              <a:gd name="connsiteY4" fmla="*/ 10000 h 10000"/>
              <a:gd name="connsiteX5" fmla="*/ 0 w 10023"/>
              <a:gd name="connsiteY5" fmla="*/ 1899 h 10000"/>
              <a:gd name="connsiteX0" fmla="*/ 0 w 10023"/>
              <a:gd name="connsiteY0" fmla="*/ 2025 h 10126"/>
              <a:gd name="connsiteX1" fmla="*/ 6240 w 10023"/>
              <a:gd name="connsiteY1" fmla="*/ 0 h 10126"/>
              <a:gd name="connsiteX2" fmla="*/ 10023 w 10023"/>
              <a:gd name="connsiteY2" fmla="*/ 972 h 10126"/>
              <a:gd name="connsiteX3" fmla="*/ 9953 w 10023"/>
              <a:gd name="connsiteY3" fmla="*/ 10126 h 10126"/>
              <a:gd name="connsiteX4" fmla="*/ 0 w 10023"/>
              <a:gd name="connsiteY4" fmla="*/ 10126 h 10126"/>
              <a:gd name="connsiteX5" fmla="*/ 0 w 10023"/>
              <a:gd name="connsiteY5" fmla="*/ 2025 h 10126"/>
              <a:gd name="connsiteX0" fmla="*/ 0 w 10023"/>
              <a:gd name="connsiteY0" fmla="*/ 2025 h 10126"/>
              <a:gd name="connsiteX1" fmla="*/ 6240 w 10023"/>
              <a:gd name="connsiteY1" fmla="*/ 0 h 10126"/>
              <a:gd name="connsiteX2" fmla="*/ 10023 w 10023"/>
              <a:gd name="connsiteY2" fmla="*/ 972 h 10126"/>
              <a:gd name="connsiteX3" fmla="*/ 9953 w 10023"/>
              <a:gd name="connsiteY3" fmla="*/ 10126 h 10126"/>
              <a:gd name="connsiteX4" fmla="*/ 0 w 10023"/>
              <a:gd name="connsiteY4" fmla="*/ 10126 h 10126"/>
              <a:gd name="connsiteX5" fmla="*/ 0 w 10023"/>
              <a:gd name="connsiteY5" fmla="*/ 2025 h 10126"/>
              <a:gd name="connsiteX0" fmla="*/ 0 w 10023"/>
              <a:gd name="connsiteY0" fmla="*/ 2025 h 10126"/>
              <a:gd name="connsiteX1" fmla="*/ 6240 w 10023"/>
              <a:gd name="connsiteY1" fmla="*/ 0 h 10126"/>
              <a:gd name="connsiteX2" fmla="*/ 10023 w 10023"/>
              <a:gd name="connsiteY2" fmla="*/ 972 h 10126"/>
              <a:gd name="connsiteX3" fmla="*/ 9953 w 10023"/>
              <a:gd name="connsiteY3" fmla="*/ 10126 h 10126"/>
              <a:gd name="connsiteX4" fmla="*/ 0 w 10023"/>
              <a:gd name="connsiteY4" fmla="*/ 10126 h 10126"/>
              <a:gd name="connsiteX5" fmla="*/ 0 w 10023"/>
              <a:gd name="connsiteY5" fmla="*/ 2025 h 10126"/>
              <a:gd name="connsiteX0" fmla="*/ 0 w 10023"/>
              <a:gd name="connsiteY0" fmla="*/ 2025 h 10126"/>
              <a:gd name="connsiteX1" fmla="*/ 6240 w 10023"/>
              <a:gd name="connsiteY1" fmla="*/ 0 h 10126"/>
              <a:gd name="connsiteX2" fmla="*/ 10023 w 10023"/>
              <a:gd name="connsiteY2" fmla="*/ 972 h 10126"/>
              <a:gd name="connsiteX3" fmla="*/ 9953 w 10023"/>
              <a:gd name="connsiteY3" fmla="*/ 10126 h 10126"/>
              <a:gd name="connsiteX4" fmla="*/ 0 w 10023"/>
              <a:gd name="connsiteY4" fmla="*/ 10126 h 10126"/>
              <a:gd name="connsiteX5" fmla="*/ 0 w 10023"/>
              <a:gd name="connsiteY5" fmla="*/ 2025 h 10126"/>
              <a:gd name="connsiteX0" fmla="*/ 0 w 10000"/>
              <a:gd name="connsiteY0" fmla="*/ 2025 h 10126"/>
              <a:gd name="connsiteX1" fmla="*/ 6240 w 10000"/>
              <a:gd name="connsiteY1" fmla="*/ 0 h 10126"/>
              <a:gd name="connsiteX2" fmla="*/ 10000 w 10000"/>
              <a:gd name="connsiteY2" fmla="*/ 864 h 10126"/>
              <a:gd name="connsiteX3" fmla="*/ 9953 w 10000"/>
              <a:gd name="connsiteY3" fmla="*/ 10126 h 10126"/>
              <a:gd name="connsiteX4" fmla="*/ 0 w 10000"/>
              <a:gd name="connsiteY4" fmla="*/ 10126 h 10126"/>
              <a:gd name="connsiteX5" fmla="*/ 0 w 10000"/>
              <a:gd name="connsiteY5" fmla="*/ 2025 h 10126"/>
              <a:gd name="connsiteX0" fmla="*/ 0 w 10000"/>
              <a:gd name="connsiteY0" fmla="*/ 2025 h 10126"/>
              <a:gd name="connsiteX1" fmla="*/ 6240 w 10000"/>
              <a:gd name="connsiteY1" fmla="*/ 0 h 10126"/>
              <a:gd name="connsiteX2" fmla="*/ 10000 w 10000"/>
              <a:gd name="connsiteY2" fmla="*/ 864 h 10126"/>
              <a:gd name="connsiteX3" fmla="*/ 9953 w 10000"/>
              <a:gd name="connsiteY3" fmla="*/ 10126 h 10126"/>
              <a:gd name="connsiteX4" fmla="*/ 0 w 10000"/>
              <a:gd name="connsiteY4" fmla="*/ 10126 h 10126"/>
              <a:gd name="connsiteX5" fmla="*/ 0 w 10000"/>
              <a:gd name="connsiteY5" fmla="*/ 2025 h 10126"/>
              <a:gd name="connsiteX0" fmla="*/ 0 w 10000"/>
              <a:gd name="connsiteY0" fmla="*/ 2025 h 10126"/>
              <a:gd name="connsiteX1" fmla="*/ 6240 w 10000"/>
              <a:gd name="connsiteY1" fmla="*/ 0 h 10126"/>
              <a:gd name="connsiteX2" fmla="*/ 10000 w 10000"/>
              <a:gd name="connsiteY2" fmla="*/ 864 h 10126"/>
              <a:gd name="connsiteX3" fmla="*/ 9953 w 10000"/>
              <a:gd name="connsiteY3" fmla="*/ 10126 h 10126"/>
              <a:gd name="connsiteX4" fmla="*/ 0 w 10000"/>
              <a:gd name="connsiteY4" fmla="*/ 10126 h 10126"/>
              <a:gd name="connsiteX5" fmla="*/ 0 w 10000"/>
              <a:gd name="connsiteY5" fmla="*/ 2025 h 10126"/>
              <a:gd name="connsiteX0" fmla="*/ 0 w 10000"/>
              <a:gd name="connsiteY0" fmla="*/ 2025 h 10126"/>
              <a:gd name="connsiteX1" fmla="*/ 6240 w 10000"/>
              <a:gd name="connsiteY1" fmla="*/ 0 h 10126"/>
              <a:gd name="connsiteX2" fmla="*/ 10000 w 10000"/>
              <a:gd name="connsiteY2" fmla="*/ 864 h 10126"/>
              <a:gd name="connsiteX3" fmla="*/ 9953 w 10000"/>
              <a:gd name="connsiteY3" fmla="*/ 10126 h 10126"/>
              <a:gd name="connsiteX4" fmla="*/ 0 w 10000"/>
              <a:gd name="connsiteY4" fmla="*/ 10126 h 10126"/>
              <a:gd name="connsiteX5" fmla="*/ 0 w 10000"/>
              <a:gd name="connsiteY5" fmla="*/ 2025 h 10126"/>
              <a:gd name="connsiteX0" fmla="*/ 0 w 10000"/>
              <a:gd name="connsiteY0" fmla="*/ 2025 h 10126"/>
              <a:gd name="connsiteX1" fmla="*/ 6281 w 10000"/>
              <a:gd name="connsiteY1" fmla="*/ 0 h 10126"/>
              <a:gd name="connsiteX2" fmla="*/ 10000 w 10000"/>
              <a:gd name="connsiteY2" fmla="*/ 864 h 10126"/>
              <a:gd name="connsiteX3" fmla="*/ 9953 w 10000"/>
              <a:gd name="connsiteY3" fmla="*/ 10126 h 10126"/>
              <a:gd name="connsiteX4" fmla="*/ 0 w 10000"/>
              <a:gd name="connsiteY4" fmla="*/ 10126 h 10126"/>
              <a:gd name="connsiteX5" fmla="*/ 0 w 10000"/>
              <a:gd name="connsiteY5" fmla="*/ 2025 h 10126"/>
              <a:gd name="connsiteX0" fmla="*/ 0 w 10000"/>
              <a:gd name="connsiteY0" fmla="*/ 2089 h 10190"/>
              <a:gd name="connsiteX1" fmla="*/ 6240 w 10000"/>
              <a:gd name="connsiteY1" fmla="*/ 0 h 10190"/>
              <a:gd name="connsiteX2" fmla="*/ 10000 w 10000"/>
              <a:gd name="connsiteY2" fmla="*/ 928 h 10190"/>
              <a:gd name="connsiteX3" fmla="*/ 9953 w 10000"/>
              <a:gd name="connsiteY3" fmla="*/ 10190 h 10190"/>
              <a:gd name="connsiteX4" fmla="*/ 0 w 10000"/>
              <a:gd name="connsiteY4" fmla="*/ 10190 h 10190"/>
              <a:gd name="connsiteX5" fmla="*/ 0 w 10000"/>
              <a:gd name="connsiteY5" fmla="*/ 2089 h 10190"/>
              <a:gd name="connsiteX0" fmla="*/ 0 w 10000"/>
              <a:gd name="connsiteY0" fmla="*/ 2089 h 10190"/>
              <a:gd name="connsiteX1" fmla="*/ 6240 w 10000"/>
              <a:gd name="connsiteY1" fmla="*/ 0 h 10190"/>
              <a:gd name="connsiteX2" fmla="*/ 10000 w 10000"/>
              <a:gd name="connsiteY2" fmla="*/ 928 h 10190"/>
              <a:gd name="connsiteX3" fmla="*/ 9953 w 10000"/>
              <a:gd name="connsiteY3" fmla="*/ 10190 h 10190"/>
              <a:gd name="connsiteX4" fmla="*/ 0 w 10000"/>
              <a:gd name="connsiteY4" fmla="*/ 10190 h 10190"/>
              <a:gd name="connsiteX5" fmla="*/ 0 w 10000"/>
              <a:gd name="connsiteY5" fmla="*/ 2089 h 10190"/>
              <a:gd name="connsiteX0" fmla="*/ 0 w 10000"/>
              <a:gd name="connsiteY0" fmla="*/ 2089 h 10190"/>
              <a:gd name="connsiteX1" fmla="*/ 6240 w 10000"/>
              <a:gd name="connsiteY1" fmla="*/ 0 h 10190"/>
              <a:gd name="connsiteX2" fmla="*/ 10000 w 10000"/>
              <a:gd name="connsiteY2" fmla="*/ 928 h 10190"/>
              <a:gd name="connsiteX3" fmla="*/ 9953 w 10000"/>
              <a:gd name="connsiteY3" fmla="*/ 10190 h 10190"/>
              <a:gd name="connsiteX4" fmla="*/ 0 w 10000"/>
              <a:gd name="connsiteY4" fmla="*/ 10190 h 10190"/>
              <a:gd name="connsiteX5" fmla="*/ 0 w 10000"/>
              <a:gd name="connsiteY5" fmla="*/ 2089 h 1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190">
                <a:moveTo>
                  <a:pt x="0" y="2089"/>
                </a:moveTo>
                <a:cubicBezTo>
                  <a:pt x="2334" y="1272"/>
                  <a:pt x="3965" y="723"/>
                  <a:pt x="6240" y="0"/>
                </a:cubicBezTo>
                <a:lnTo>
                  <a:pt x="10000" y="928"/>
                </a:lnTo>
                <a:cubicBezTo>
                  <a:pt x="9984" y="4129"/>
                  <a:pt x="9969" y="6989"/>
                  <a:pt x="9953" y="10190"/>
                </a:cubicBezTo>
                <a:lnTo>
                  <a:pt x="0" y="10190"/>
                </a:lnTo>
                <a:lnTo>
                  <a:pt x="0" y="20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01677"/>
            <a:ext cx="6574695" cy="1288632"/>
          </a:xfrm>
          <a:custGeom>
            <a:avLst/>
            <a:gdLst>
              <a:gd name="connsiteX0" fmla="*/ 0 w 9144000"/>
              <a:gd name="connsiteY0" fmla="*/ 0 h 1655762"/>
              <a:gd name="connsiteX1" fmla="*/ 9144000 w 9144000"/>
              <a:gd name="connsiteY1" fmla="*/ 0 h 1655762"/>
              <a:gd name="connsiteX2" fmla="*/ 9144000 w 9144000"/>
              <a:gd name="connsiteY2" fmla="*/ 1655762 h 1655762"/>
              <a:gd name="connsiteX3" fmla="*/ 0 w 9144000"/>
              <a:gd name="connsiteY3" fmla="*/ 1655762 h 1655762"/>
              <a:gd name="connsiteX4" fmla="*/ 0 w 9144000"/>
              <a:gd name="connsiteY4" fmla="*/ 0 h 1655762"/>
              <a:gd name="connsiteX0" fmla="*/ 0 w 9144000"/>
              <a:gd name="connsiteY0" fmla="*/ 0 h 1655762"/>
              <a:gd name="connsiteX1" fmla="*/ 8582527 w 9144000"/>
              <a:gd name="connsiteY1" fmla="*/ 16042 h 1655762"/>
              <a:gd name="connsiteX2" fmla="*/ 9144000 w 9144000"/>
              <a:gd name="connsiteY2" fmla="*/ 1655762 h 1655762"/>
              <a:gd name="connsiteX3" fmla="*/ 0 w 9144000"/>
              <a:gd name="connsiteY3" fmla="*/ 1655762 h 1655762"/>
              <a:gd name="connsiteX4" fmla="*/ 0 w 9144000"/>
              <a:gd name="connsiteY4" fmla="*/ 0 h 1655762"/>
              <a:gd name="connsiteX0" fmla="*/ 0 w 9063789"/>
              <a:gd name="connsiteY0" fmla="*/ 0 h 1687846"/>
              <a:gd name="connsiteX1" fmla="*/ 8582527 w 9063789"/>
              <a:gd name="connsiteY1" fmla="*/ 16042 h 1687846"/>
              <a:gd name="connsiteX2" fmla="*/ 9063789 w 9063789"/>
              <a:gd name="connsiteY2" fmla="*/ 1687846 h 1687846"/>
              <a:gd name="connsiteX3" fmla="*/ 0 w 9063789"/>
              <a:gd name="connsiteY3" fmla="*/ 1655762 h 1687846"/>
              <a:gd name="connsiteX4" fmla="*/ 0 w 9063789"/>
              <a:gd name="connsiteY4" fmla="*/ 0 h 1687846"/>
              <a:gd name="connsiteX0" fmla="*/ 0 w 9015662"/>
              <a:gd name="connsiteY0" fmla="*/ 0 h 1687846"/>
              <a:gd name="connsiteX1" fmla="*/ 8582527 w 9015662"/>
              <a:gd name="connsiteY1" fmla="*/ 16042 h 1687846"/>
              <a:gd name="connsiteX2" fmla="*/ 9015662 w 9015662"/>
              <a:gd name="connsiteY2" fmla="*/ 1687846 h 1687846"/>
              <a:gd name="connsiteX3" fmla="*/ 0 w 9015662"/>
              <a:gd name="connsiteY3" fmla="*/ 1655762 h 1687846"/>
              <a:gd name="connsiteX4" fmla="*/ 0 w 9015662"/>
              <a:gd name="connsiteY4" fmla="*/ 0 h 1687846"/>
              <a:gd name="connsiteX0" fmla="*/ 0 w 8582527"/>
              <a:gd name="connsiteY0" fmla="*/ 0 h 1703888"/>
              <a:gd name="connsiteX1" fmla="*/ 8582527 w 8582527"/>
              <a:gd name="connsiteY1" fmla="*/ 16042 h 1703888"/>
              <a:gd name="connsiteX2" fmla="*/ 8181473 w 8582527"/>
              <a:gd name="connsiteY2" fmla="*/ 1703888 h 1703888"/>
              <a:gd name="connsiteX3" fmla="*/ 0 w 8582527"/>
              <a:gd name="connsiteY3" fmla="*/ 1655762 h 1703888"/>
              <a:gd name="connsiteX4" fmla="*/ 0 w 8582527"/>
              <a:gd name="connsiteY4" fmla="*/ 0 h 1703888"/>
              <a:gd name="connsiteX0" fmla="*/ 0 w 8694822"/>
              <a:gd name="connsiteY0" fmla="*/ 0 h 1703888"/>
              <a:gd name="connsiteX1" fmla="*/ 8694822 w 8694822"/>
              <a:gd name="connsiteY1" fmla="*/ 16042 h 1703888"/>
              <a:gd name="connsiteX2" fmla="*/ 8181473 w 8694822"/>
              <a:gd name="connsiteY2" fmla="*/ 1703888 h 1703888"/>
              <a:gd name="connsiteX3" fmla="*/ 0 w 8694822"/>
              <a:gd name="connsiteY3" fmla="*/ 1655762 h 1703888"/>
              <a:gd name="connsiteX4" fmla="*/ 0 w 8694822"/>
              <a:gd name="connsiteY4" fmla="*/ 0 h 1703888"/>
              <a:gd name="connsiteX0" fmla="*/ 0 w 8766260"/>
              <a:gd name="connsiteY0" fmla="*/ 0 h 1703888"/>
              <a:gd name="connsiteX1" fmla="*/ 8766260 w 8766260"/>
              <a:gd name="connsiteY1" fmla="*/ 16042 h 1703888"/>
              <a:gd name="connsiteX2" fmla="*/ 8181473 w 8766260"/>
              <a:gd name="connsiteY2" fmla="*/ 1703888 h 1703888"/>
              <a:gd name="connsiteX3" fmla="*/ 0 w 8766260"/>
              <a:gd name="connsiteY3" fmla="*/ 1655762 h 1703888"/>
              <a:gd name="connsiteX4" fmla="*/ 0 w 8766260"/>
              <a:gd name="connsiteY4" fmla="*/ 0 h 1703888"/>
              <a:gd name="connsiteX0" fmla="*/ 0 w 8766260"/>
              <a:gd name="connsiteY0" fmla="*/ 0 h 1718176"/>
              <a:gd name="connsiteX1" fmla="*/ 8766260 w 8766260"/>
              <a:gd name="connsiteY1" fmla="*/ 16042 h 1718176"/>
              <a:gd name="connsiteX2" fmla="*/ 8238623 w 8766260"/>
              <a:gd name="connsiteY2" fmla="*/ 1718176 h 1718176"/>
              <a:gd name="connsiteX3" fmla="*/ 0 w 8766260"/>
              <a:gd name="connsiteY3" fmla="*/ 1655762 h 1718176"/>
              <a:gd name="connsiteX4" fmla="*/ 0 w 8766260"/>
              <a:gd name="connsiteY4" fmla="*/ 0 h 171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66260" h="1718176">
                <a:moveTo>
                  <a:pt x="0" y="0"/>
                </a:moveTo>
                <a:lnTo>
                  <a:pt x="8766260" y="16042"/>
                </a:lnTo>
                <a:lnTo>
                  <a:pt x="8238623" y="1718176"/>
                </a:lnTo>
                <a:lnTo>
                  <a:pt x="0" y="1655762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400" b="0">
                <a:solidFill>
                  <a:srgbClr val="0061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598B5EE-A665-1343-AC01-8753A6343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19" y="-3"/>
            <a:ext cx="6751031" cy="3901678"/>
          </a:xfrm>
          <a:custGeom>
            <a:avLst/>
            <a:gdLst>
              <a:gd name="connsiteX0" fmla="*/ 0 w 8518358"/>
              <a:gd name="connsiteY0" fmla="*/ 0 h 5202237"/>
              <a:gd name="connsiteX1" fmla="*/ 8518358 w 8518358"/>
              <a:gd name="connsiteY1" fmla="*/ 0 h 5202237"/>
              <a:gd name="connsiteX2" fmla="*/ 8518358 w 8518358"/>
              <a:gd name="connsiteY2" fmla="*/ 5202237 h 5202237"/>
              <a:gd name="connsiteX3" fmla="*/ 0 w 8518358"/>
              <a:gd name="connsiteY3" fmla="*/ 5202237 h 5202237"/>
              <a:gd name="connsiteX4" fmla="*/ 0 w 8518358"/>
              <a:gd name="connsiteY4" fmla="*/ 0 h 5202237"/>
              <a:gd name="connsiteX0" fmla="*/ 0 w 8518358"/>
              <a:gd name="connsiteY0" fmla="*/ 0 h 5202237"/>
              <a:gd name="connsiteX1" fmla="*/ 7218947 w 8518358"/>
              <a:gd name="connsiteY1" fmla="*/ 0 h 5202237"/>
              <a:gd name="connsiteX2" fmla="*/ 8518358 w 8518358"/>
              <a:gd name="connsiteY2" fmla="*/ 5202237 h 5202237"/>
              <a:gd name="connsiteX3" fmla="*/ 0 w 8518358"/>
              <a:gd name="connsiteY3" fmla="*/ 5202237 h 5202237"/>
              <a:gd name="connsiteX4" fmla="*/ 0 w 8518358"/>
              <a:gd name="connsiteY4" fmla="*/ 0 h 5202237"/>
              <a:gd name="connsiteX0" fmla="*/ 0 w 8598568"/>
              <a:gd name="connsiteY0" fmla="*/ 0 h 5202237"/>
              <a:gd name="connsiteX1" fmla="*/ 7218947 w 8598568"/>
              <a:gd name="connsiteY1" fmla="*/ 0 h 5202237"/>
              <a:gd name="connsiteX2" fmla="*/ 8598568 w 8598568"/>
              <a:gd name="connsiteY2" fmla="*/ 5186195 h 5202237"/>
              <a:gd name="connsiteX3" fmla="*/ 0 w 8598568"/>
              <a:gd name="connsiteY3" fmla="*/ 5202237 h 5202237"/>
              <a:gd name="connsiteX4" fmla="*/ 0 w 8598568"/>
              <a:gd name="connsiteY4" fmla="*/ 0 h 5202237"/>
              <a:gd name="connsiteX0" fmla="*/ 0 w 9015663"/>
              <a:gd name="connsiteY0" fmla="*/ 0 h 5202237"/>
              <a:gd name="connsiteX1" fmla="*/ 7218947 w 9015663"/>
              <a:gd name="connsiteY1" fmla="*/ 0 h 5202237"/>
              <a:gd name="connsiteX2" fmla="*/ 9015663 w 9015663"/>
              <a:gd name="connsiteY2" fmla="*/ 4267204 h 5202237"/>
              <a:gd name="connsiteX3" fmla="*/ 8598568 w 9015663"/>
              <a:gd name="connsiteY3" fmla="*/ 5186195 h 5202237"/>
              <a:gd name="connsiteX4" fmla="*/ 0 w 9015663"/>
              <a:gd name="connsiteY4" fmla="*/ 5202237 h 5202237"/>
              <a:gd name="connsiteX5" fmla="*/ 0 w 9015663"/>
              <a:gd name="connsiteY5" fmla="*/ 0 h 5202237"/>
              <a:gd name="connsiteX0" fmla="*/ 0 w 9015663"/>
              <a:gd name="connsiteY0" fmla="*/ 0 h 5202237"/>
              <a:gd name="connsiteX1" fmla="*/ 7218947 w 9015663"/>
              <a:gd name="connsiteY1" fmla="*/ 0 h 5202237"/>
              <a:gd name="connsiteX2" fmla="*/ 9015663 w 9015663"/>
              <a:gd name="connsiteY2" fmla="*/ 4267204 h 5202237"/>
              <a:gd name="connsiteX3" fmla="*/ 8710862 w 9015663"/>
              <a:gd name="connsiteY3" fmla="*/ 5170153 h 5202237"/>
              <a:gd name="connsiteX4" fmla="*/ 0 w 9015663"/>
              <a:gd name="connsiteY4" fmla="*/ 5202237 h 5202237"/>
              <a:gd name="connsiteX5" fmla="*/ 0 w 9015663"/>
              <a:gd name="connsiteY5" fmla="*/ 0 h 5202237"/>
              <a:gd name="connsiteX0" fmla="*/ 0 w 9015663"/>
              <a:gd name="connsiteY0" fmla="*/ 0 h 5202237"/>
              <a:gd name="connsiteX1" fmla="*/ 7218947 w 9015663"/>
              <a:gd name="connsiteY1" fmla="*/ 0 h 5202237"/>
              <a:gd name="connsiteX2" fmla="*/ 9015663 w 9015663"/>
              <a:gd name="connsiteY2" fmla="*/ 4267204 h 5202237"/>
              <a:gd name="connsiteX3" fmla="*/ 8710862 w 9015663"/>
              <a:gd name="connsiteY3" fmla="*/ 5170153 h 5202237"/>
              <a:gd name="connsiteX4" fmla="*/ 0 w 9015663"/>
              <a:gd name="connsiteY4" fmla="*/ 5202237 h 5202237"/>
              <a:gd name="connsiteX5" fmla="*/ 0 w 9015663"/>
              <a:gd name="connsiteY5" fmla="*/ 0 h 5202237"/>
              <a:gd name="connsiteX0" fmla="*/ 0 w 9015663"/>
              <a:gd name="connsiteY0" fmla="*/ 0 h 5202237"/>
              <a:gd name="connsiteX1" fmla="*/ 7218947 w 9015663"/>
              <a:gd name="connsiteY1" fmla="*/ 0 h 5202237"/>
              <a:gd name="connsiteX2" fmla="*/ 9015663 w 9015663"/>
              <a:gd name="connsiteY2" fmla="*/ 4267204 h 5202237"/>
              <a:gd name="connsiteX3" fmla="*/ 8710862 w 9015663"/>
              <a:gd name="connsiteY3" fmla="*/ 5170153 h 5202237"/>
              <a:gd name="connsiteX4" fmla="*/ 0 w 9015663"/>
              <a:gd name="connsiteY4" fmla="*/ 5202237 h 5202237"/>
              <a:gd name="connsiteX5" fmla="*/ 0 w 9015663"/>
              <a:gd name="connsiteY5" fmla="*/ 0 h 5202237"/>
              <a:gd name="connsiteX0" fmla="*/ 0 w 9015663"/>
              <a:gd name="connsiteY0" fmla="*/ 0 h 5202237"/>
              <a:gd name="connsiteX1" fmla="*/ 7190372 w 9015663"/>
              <a:gd name="connsiteY1" fmla="*/ 0 h 5202237"/>
              <a:gd name="connsiteX2" fmla="*/ 9015663 w 9015663"/>
              <a:gd name="connsiteY2" fmla="*/ 4267204 h 5202237"/>
              <a:gd name="connsiteX3" fmla="*/ 8710862 w 9015663"/>
              <a:gd name="connsiteY3" fmla="*/ 5170153 h 5202237"/>
              <a:gd name="connsiteX4" fmla="*/ 0 w 9015663"/>
              <a:gd name="connsiteY4" fmla="*/ 5202237 h 5202237"/>
              <a:gd name="connsiteX5" fmla="*/ 0 w 9015663"/>
              <a:gd name="connsiteY5" fmla="*/ 0 h 5202237"/>
              <a:gd name="connsiteX0" fmla="*/ 0 w 9015663"/>
              <a:gd name="connsiteY0" fmla="*/ 0 h 5202237"/>
              <a:gd name="connsiteX1" fmla="*/ 7190372 w 9015663"/>
              <a:gd name="connsiteY1" fmla="*/ 0 h 5202237"/>
              <a:gd name="connsiteX2" fmla="*/ 9015663 w 9015663"/>
              <a:gd name="connsiteY2" fmla="*/ 4267204 h 5202237"/>
              <a:gd name="connsiteX3" fmla="*/ 8710862 w 9015663"/>
              <a:gd name="connsiteY3" fmla="*/ 5170153 h 5202237"/>
              <a:gd name="connsiteX4" fmla="*/ 0 w 9015663"/>
              <a:gd name="connsiteY4" fmla="*/ 5202237 h 5202237"/>
              <a:gd name="connsiteX5" fmla="*/ 0 w 9015663"/>
              <a:gd name="connsiteY5" fmla="*/ 0 h 5202237"/>
              <a:gd name="connsiteX0" fmla="*/ 0 w 9001375"/>
              <a:gd name="connsiteY0" fmla="*/ 0 h 5202237"/>
              <a:gd name="connsiteX1" fmla="*/ 7190372 w 9001375"/>
              <a:gd name="connsiteY1" fmla="*/ 0 h 5202237"/>
              <a:gd name="connsiteX2" fmla="*/ 9001375 w 9001375"/>
              <a:gd name="connsiteY2" fmla="*/ 4267204 h 5202237"/>
              <a:gd name="connsiteX3" fmla="*/ 8710862 w 9001375"/>
              <a:gd name="connsiteY3" fmla="*/ 5170153 h 5202237"/>
              <a:gd name="connsiteX4" fmla="*/ 0 w 9001375"/>
              <a:gd name="connsiteY4" fmla="*/ 5202237 h 5202237"/>
              <a:gd name="connsiteX5" fmla="*/ 0 w 9001375"/>
              <a:gd name="connsiteY5" fmla="*/ 0 h 5202237"/>
              <a:gd name="connsiteX0" fmla="*/ 0 w 9001375"/>
              <a:gd name="connsiteY0" fmla="*/ 0 h 5202237"/>
              <a:gd name="connsiteX1" fmla="*/ 7190372 w 9001375"/>
              <a:gd name="connsiteY1" fmla="*/ 0 h 5202237"/>
              <a:gd name="connsiteX2" fmla="*/ 9001375 w 9001375"/>
              <a:gd name="connsiteY2" fmla="*/ 4267204 h 5202237"/>
              <a:gd name="connsiteX3" fmla="*/ 8710862 w 9001375"/>
              <a:gd name="connsiteY3" fmla="*/ 5170153 h 5202237"/>
              <a:gd name="connsiteX4" fmla="*/ 0 w 9001375"/>
              <a:gd name="connsiteY4" fmla="*/ 5202237 h 5202237"/>
              <a:gd name="connsiteX5" fmla="*/ 0 w 9001375"/>
              <a:gd name="connsiteY5" fmla="*/ 0 h 520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01375" h="5202237">
                <a:moveTo>
                  <a:pt x="0" y="0"/>
                </a:moveTo>
                <a:lnTo>
                  <a:pt x="7190372" y="0"/>
                </a:lnTo>
                <a:cubicBezTo>
                  <a:pt x="7728785" y="1290471"/>
                  <a:pt x="8379242" y="2849899"/>
                  <a:pt x="9001375" y="4267204"/>
                </a:cubicBezTo>
                <a:lnTo>
                  <a:pt x="8710862" y="5170153"/>
                </a:lnTo>
                <a:lnTo>
                  <a:pt x="0" y="5202237"/>
                </a:lnTo>
                <a:lnTo>
                  <a:pt x="0" y="0"/>
                </a:lnTo>
                <a:close/>
              </a:path>
            </a:pathLst>
          </a:custGeom>
        </p:spPr>
        <p:txBody>
          <a:bodyPr lIns="731520" rIns="1371600" anchor="ctr"/>
          <a:lstStyle>
            <a:lvl1pPr algn="l">
              <a:defRPr sz="4950" b="1">
                <a:solidFill>
                  <a:srgbClr val="0061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7489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7010400" cy="707010"/>
          </a:xfrm>
        </p:spPr>
        <p:txBody>
          <a:bodyPr/>
          <a:lstStyle>
            <a:lvl1pPr>
              <a:defRPr b="0" u="none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926184"/>
            <a:ext cx="7772400" cy="36458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1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20,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2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Public Works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1" y="4686300"/>
            <a:ext cx="1905001" cy="34290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57A9572-9E28-49CA-BD0B-0811BFFF5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2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0" y="1544259"/>
            <a:ext cx="9146750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4" y="1656659"/>
            <a:ext cx="7886700" cy="12573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500" b="0" spc="11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4" y="3007752"/>
            <a:ext cx="7886700" cy="880979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F72A75-18B2-D842-8A4C-B115E6C2A090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573149-6218-C54A-8D23-38508ED4B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681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"/>
            <a:ext cx="7010400" cy="707010"/>
          </a:xfrm>
        </p:spPr>
        <p:txBody>
          <a:bodyPr/>
          <a:lstStyle>
            <a:lvl1pPr>
              <a:defRPr b="0" u="none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904974"/>
            <a:ext cx="3810000" cy="366702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904974"/>
            <a:ext cx="3810000" cy="366702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1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20, 2023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2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Public Works Department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1" y="4686300"/>
            <a:ext cx="1905001" cy="34290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2107D4C-DBD1-4DAD-A45A-67B90521FC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66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"/>
            <a:ext cx="7010400" cy="685800"/>
          </a:xfrm>
        </p:spPr>
        <p:txBody>
          <a:bodyPr/>
          <a:lstStyle>
            <a:lvl1pPr>
              <a:defRPr b="0" u="none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1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20, 2023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2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Public Works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1" y="4686300"/>
            <a:ext cx="1905001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F0829-018C-4E2F-9E9F-70DB45A75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371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1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20, 2023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2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Public Works Department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1" y="4686300"/>
            <a:ext cx="1905001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D7396-554B-4455-B957-3E2BA327D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5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251172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1386580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350"/>
            </a:lvl2pPr>
            <a:lvl3pPr marL="685783" indent="0">
              <a:buNone/>
              <a:defRPr sz="120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  <a:lvl6pPr marL="1714457" indent="0">
              <a:buNone/>
              <a:defRPr sz="1050"/>
            </a:lvl6pPr>
            <a:lvl7pPr marL="2057348" indent="0">
              <a:buNone/>
              <a:defRPr sz="1050"/>
            </a:lvl7pPr>
            <a:lvl8pPr marL="2400240" indent="0">
              <a:buNone/>
              <a:defRPr sz="1050"/>
            </a:lvl8pPr>
            <a:lvl9pPr marL="2743132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1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20,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2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Public Works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1" y="4686300"/>
            <a:ext cx="1905001" cy="34290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9CC267C-07C3-4D1B-B28D-C3E4098153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96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883471"/>
            <a:ext cx="7772400" cy="71538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2" y="1766674"/>
            <a:ext cx="3810000" cy="2575382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2" y="1766674"/>
            <a:ext cx="3810000" cy="25753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82713E-F51A-4FB9-B183-E567E4F97E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1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20,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4A5151-13FD-4F73-88D7-B044BC3323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2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Public Works Department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A62B9-1048-470E-92AB-01A7976B50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1" y="4686300"/>
            <a:ext cx="1905001" cy="34290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871CF83-AD46-4E19-B74D-4C29D6AFA4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379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2" y="1421311"/>
            <a:ext cx="6400800" cy="702032"/>
          </a:xfrm>
          <a:prstGeom prst="rect">
            <a:avLst/>
          </a:prstGeom>
        </p:spPr>
        <p:txBody>
          <a:bodyPr lIns="0" rIns="0"/>
          <a:lstStyle>
            <a:lvl1pPr algn="ctr">
              <a:defRPr sz="3000" b="1" u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23342"/>
            <a:ext cx="6400800" cy="1314450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EC19CB-75A1-4A47-8F91-F9DC7FA8FB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20, 2023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923593-31EA-5748-A291-58B95A0754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Public Works Department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7AF78C-CF70-314A-A10A-BFBF905180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9348C-CC10-1E4A-BB13-C488EFBD8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32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Singl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88337" y="1558380"/>
            <a:ext cx="7769865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688181" y="787892"/>
            <a:ext cx="7769863" cy="685800"/>
          </a:xfrm>
        </p:spPr>
        <p:txBody>
          <a:bodyPr anchor="ctr"/>
          <a:lstStyle>
            <a:lvl1pPr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0A75A9E-E9C2-2A4B-A2E3-39A600A94AC9}"/>
              </a:ext>
            </a:extLst>
          </p:cNvPr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20, 2023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4613D35-6F06-EC41-A2E8-0FF5D827F792}"/>
              </a:ext>
            </a:extLst>
          </p:cNvPr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Public Works Department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71E2ACC-C39C-C441-9250-A1DD1FBF432A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9B78B-3558-A842-9C67-CF290DBE6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82F0E-32EA-9945-A113-27B3B9584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400" y="0"/>
            <a:ext cx="7021271" cy="7036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7069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Single withou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88337" y="975675"/>
            <a:ext cx="7769865" cy="33259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0A75A9E-E9C2-2A4B-A2E3-39A600A94AC9}"/>
              </a:ext>
            </a:extLst>
          </p:cNvPr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20, 2023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4613D35-6F06-EC41-A2E8-0FF5D827F792}"/>
              </a:ext>
            </a:extLst>
          </p:cNvPr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Public Works Department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71E2ACC-C39C-C441-9250-A1DD1FBF432A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9B78B-3558-A842-9C67-CF290DBE6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82F0E-32EA-9945-A113-27B3B9584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400" y="0"/>
            <a:ext cx="7021271" cy="7036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43017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Doubl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88337" y="1558380"/>
            <a:ext cx="3586924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688181" y="787892"/>
            <a:ext cx="7543801" cy="685800"/>
          </a:xfrm>
        </p:spPr>
        <p:txBody>
          <a:bodyPr anchor="ctr"/>
          <a:lstStyle>
            <a:lvl1pPr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3"/>
          </p:nvPr>
        </p:nvSpPr>
        <p:spPr>
          <a:xfrm>
            <a:off x="4645059" y="1558380"/>
            <a:ext cx="3586924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0A75A9E-E9C2-2A4B-A2E3-39A600A94AC9}"/>
              </a:ext>
            </a:extLst>
          </p:cNvPr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20, 2023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4613D35-6F06-EC41-A2E8-0FF5D827F792}"/>
              </a:ext>
            </a:extLst>
          </p:cNvPr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Public Works Department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71E2ACC-C39C-C441-9250-A1DD1FBF432A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9B78B-3558-A842-9C67-CF290DBE6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82F0E-32EA-9945-A113-27B3B9584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400" y="0"/>
            <a:ext cx="7021271" cy="7036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53223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Double withou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88337" y="989815"/>
            <a:ext cx="3579852" cy="3311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3"/>
          </p:nvPr>
        </p:nvSpPr>
        <p:spPr>
          <a:xfrm>
            <a:off x="4652128" y="989815"/>
            <a:ext cx="3579854" cy="3311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0A75A9E-E9C2-2A4B-A2E3-39A600A94AC9}"/>
              </a:ext>
            </a:extLst>
          </p:cNvPr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20, 2023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4613D35-6F06-EC41-A2E8-0FF5D827F792}"/>
              </a:ext>
            </a:extLst>
          </p:cNvPr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Public Works Department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71E2ACC-C39C-C441-9250-A1DD1FBF432A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9B78B-3558-A842-9C67-CF290DBE6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82F0E-32EA-9945-A113-27B3B9584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400" y="0"/>
            <a:ext cx="7021271" cy="7036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7995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010" y="1508760"/>
            <a:ext cx="3566160" cy="31546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794" y="1508760"/>
            <a:ext cx="3566160" cy="31546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2A75-18B2-D842-8A4C-B115E6C2A090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3149-6218-C54A-8D23-38508ED4B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9523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Dark Social Media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F824FC2A-76E2-A04C-A767-CC1461DEC6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0576"/>
            <a:ext cx="9144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88337" y="1558380"/>
            <a:ext cx="3429001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688181" y="787892"/>
            <a:ext cx="7543801" cy="685800"/>
          </a:xfrm>
        </p:spPr>
        <p:txBody>
          <a:bodyPr anchor="ctr"/>
          <a:lstStyle>
            <a:lvl1pPr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3"/>
          </p:nvPr>
        </p:nvSpPr>
        <p:spPr>
          <a:xfrm>
            <a:off x="4802982" y="1558380"/>
            <a:ext cx="3429001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099FED-F7D3-9147-8F14-9C757D153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400" y="0"/>
            <a:ext cx="7021271" cy="7036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6861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Light Social Media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8CF802CC-2119-6B4B-856F-6E813B0A4E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0576"/>
            <a:ext cx="9144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88337" y="1558380"/>
            <a:ext cx="3429001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688181" y="787892"/>
            <a:ext cx="7543801" cy="685800"/>
          </a:xfrm>
        </p:spPr>
        <p:txBody>
          <a:bodyPr anchor="ctr"/>
          <a:lstStyle>
            <a:lvl1pPr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3"/>
          </p:nvPr>
        </p:nvSpPr>
        <p:spPr>
          <a:xfrm>
            <a:off x="4802982" y="1558380"/>
            <a:ext cx="3429001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B49F47-94DD-1548-B213-745B7CFAE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400" y="0"/>
            <a:ext cx="7021271" cy="7036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05687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4AEBD59-FA13-214E-A2C8-C0FA9B166B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20, 2023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31BB97B-3318-0441-A81E-5E0F9E6A78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Public Works Department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BA5254E-D1E8-A84A-87CE-F0AC31ADD2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DA3A7-DE05-3142-8DDC-0632DE826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2D04F00-9172-1041-9E1F-584C5133D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400" y="0"/>
            <a:ext cx="7021271" cy="7036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50416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A sunset over a body of water&#10;&#10;Description automatically generated">
            <a:extLst>
              <a:ext uri="{FF2B5EF4-FFF2-40B4-BE49-F238E27FC236}">
                <a16:creationId xmlns:a16="http://schemas.microsoft.com/office/drawing/2014/main" id="{962658F0-70BF-9540-ADA1-E24A9463A7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66" y="-16669"/>
            <a:ext cx="9203532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8564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172" y="0"/>
            <a:ext cx="7008828" cy="6928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904974"/>
            <a:ext cx="7772400" cy="36670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1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20,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2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Public Works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1" y="4686300"/>
            <a:ext cx="1905001" cy="34290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57A9572-9E28-49CA-BD0B-0811BFFF5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88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2" y="1421311"/>
            <a:ext cx="6400800" cy="702032"/>
          </a:xfrm>
          <a:prstGeom prst="rect">
            <a:avLst/>
          </a:prstGeom>
        </p:spPr>
        <p:txBody>
          <a:bodyPr lIns="0" rIns="0"/>
          <a:lstStyle>
            <a:lvl1pPr algn="ctr">
              <a:defRPr sz="3000" b="1" u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123342"/>
            <a:ext cx="6400800" cy="1314450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892" indent="0" algn="ctr">
              <a:buNone/>
              <a:defRPr/>
            </a:lvl2pPr>
            <a:lvl3pPr marL="685783" indent="0" algn="ctr">
              <a:buNone/>
              <a:defRPr/>
            </a:lvl3pPr>
            <a:lvl4pPr marL="1028675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8" indent="0" algn="ctr">
              <a:buNone/>
              <a:defRPr/>
            </a:lvl7pPr>
            <a:lvl8pPr marL="2400240" indent="0" algn="ctr">
              <a:buNone/>
              <a:defRPr/>
            </a:lvl8pPr>
            <a:lvl9pPr marL="274313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EC19CB-75A1-4A47-8F91-F9DC7FA8FB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20, 2023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923593-31EA-5748-A291-58B95A0754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Public Works Department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7AF78C-CF70-314A-A10A-BFBF905180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9348C-CC10-1E4A-BB13-C488EFBD8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017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Singl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88337" y="1558380"/>
            <a:ext cx="7769865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688181" y="787892"/>
            <a:ext cx="7769863" cy="685800"/>
          </a:xfrm>
        </p:spPr>
        <p:txBody>
          <a:bodyPr anchor="ctr"/>
          <a:lstStyle>
            <a:lvl1pPr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0A75A9E-E9C2-2A4B-A2E3-39A600A94AC9}"/>
              </a:ext>
            </a:extLst>
          </p:cNvPr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20, 2023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4613D35-6F06-EC41-A2E8-0FF5D827F792}"/>
              </a:ext>
            </a:extLst>
          </p:cNvPr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Public Works Department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71E2ACC-C39C-C441-9250-A1DD1FBF432A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9B78B-3558-A842-9C67-CF290DBE6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82F0E-32EA-9945-A113-27B3B9584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400" y="0"/>
            <a:ext cx="7021271" cy="7036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90167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Single withou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88337" y="975675"/>
            <a:ext cx="7769865" cy="33259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0A75A9E-E9C2-2A4B-A2E3-39A600A94AC9}"/>
              </a:ext>
            </a:extLst>
          </p:cNvPr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20, 2023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4613D35-6F06-EC41-A2E8-0FF5D827F792}"/>
              </a:ext>
            </a:extLst>
          </p:cNvPr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Public Works Department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71E2ACC-C39C-C441-9250-A1DD1FBF432A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9B78B-3558-A842-9C67-CF290DBE6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82F0E-32EA-9945-A113-27B3B9584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400" y="0"/>
            <a:ext cx="7021271" cy="7036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90376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Double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88337" y="1558380"/>
            <a:ext cx="3586924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688181" y="787892"/>
            <a:ext cx="7543801" cy="685800"/>
          </a:xfrm>
        </p:spPr>
        <p:txBody>
          <a:bodyPr anchor="ctr"/>
          <a:lstStyle>
            <a:lvl1pPr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3"/>
          </p:nvPr>
        </p:nvSpPr>
        <p:spPr>
          <a:xfrm>
            <a:off x="4645059" y="1558380"/>
            <a:ext cx="3586924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0A75A9E-E9C2-2A4B-A2E3-39A600A94AC9}"/>
              </a:ext>
            </a:extLst>
          </p:cNvPr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20, 2023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4613D35-6F06-EC41-A2E8-0FF5D827F792}"/>
              </a:ext>
            </a:extLst>
          </p:cNvPr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Public Works Department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71E2ACC-C39C-C441-9250-A1DD1FBF432A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9B78B-3558-A842-9C67-CF290DBE6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82F0E-32EA-9945-A113-27B3B9584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400" y="0"/>
            <a:ext cx="7021271" cy="7036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78228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Double withou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88337" y="989815"/>
            <a:ext cx="3579852" cy="3311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3"/>
          </p:nvPr>
        </p:nvSpPr>
        <p:spPr>
          <a:xfrm>
            <a:off x="4652128" y="989815"/>
            <a:ext cx="3579854" cy="3311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0A75A9E-E9C2-2A4B-A2E3-39A600A94AC9}"/>
              </a:ext>
            </a:extLst>
          </p:cNvPr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20, 2023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4613D35-6F06-EC41-A2E8-0FF5D827F792}"/>
              </a:ext>
            </a:extLst>
          </p:cNvPr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Public Works Department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71E2ACC-C39C-C441-9250-A1DD1FBF432A}"/>
              </a:ext>
            </a:extLst>
          </p:cNvPr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9B78B-3558-A842-9C67-CF290DBE68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82F0E-32EA-9945-A113-27B3B9584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400" y="0"/>
            <a:ext cx="7021271" cy="7036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394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258" y="1435103"/>
            <a:ext cx="3566160" cy="557321"/>
          </a:xfrm>
        </p:spPr>
        <p:txBody>
          <a:bodyPr anchor="ctr">
            <a:normAutofit/>
          </a:bodyPr>
          <a:lstStyle>
            <a:lvl1pPr marL="0" indent="0">
              <a:buNone/>
              <a:defRPr sz="157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258" y="1992425"/>
            <a:ext cx="3566160" cy="26746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3423" y="1435103"/>
            <a:ext cx="3566160" cy="557321"/>
          </a:xfrm>
        </p:spPr>
        <p:txBody>
          <a:bodyPr anchor="ctr">
            <a:normAutofit/>
          </a:bodyPr>
          <a:lstStyle>
            <a:lvl1pPr marL="0" indent="0">
              <a:buNone/>
              <a:defRPr sz="1575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3423" y="1992423"/>
            <a:ext cx="3566160" cy="26746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2A75-18B2-D842-8A4C-B115E6C2A090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3149-6218-C54A-8D23-38508ED4B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77871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Dark Social Media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F824FC2A-76E2-A04C-A767-CC1461DEC6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0576"/>
            <a:ext cx="9144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88337" y="1558380"/>
            <a:ext cx="3429001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688181" y="787892"/>
            <a:ext cx="7543801" cy="685800"/>
          </a:xfrm>
        </p:spPr>
        <p:txBody>
          <a:bodyPr anchor="ctr"/>
          <a:lstStyle>
            <a:lvl1pPr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3"/>
          </p:nvPr>
        </p:nvSpPr>
        <p:spPr>
          <a:xfrm>
            <a:off x="4802982" y="1558380"/>
            <a:ext cx="3429001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099FED-F7D3-9147-8F14-9C757D153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400" y="0"/>
            <a:ext cx="7021271" cy="7036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34481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Light Social Media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>
            <a:extLst>
              <a:ext uri="{FF2B5EF4-FFF2-40B4-BE49-F238E27FC236}">
                <a16:creationId xmlns:a16="http://schemas.microsoft.com/office/drawing/2014/main" id="{8CF802CC-2119-6B4B-856F-6E813B0A4E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0576"/>
            <a:ext cx="9144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688337" y="1558380"/>
            <a:ext cx="3429001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688181" y="787892"/>
            <a:ext cx="7543801" cy="685800"/>
          </a:xfrm>
        </p:spPr>
        <p:txBody>
          <a:bodyPr anchor="ctr"/>
          <a:lstStyle>
            <a:lvl1pPr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3"/>
          </p:nvPr>
        </p:nvSpPr>
        <p:spPr>
          <a:xfrm>
            <a:off x="4802982" y="1558380"/>
            <a:ext cx="3429001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B49F47-94DD-1548-B213-745B7CFAE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400" y="0"/>
            <a:ext cx="7021271" cy="7036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34111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4AEBD59-FA13-214E-A2C8-C0FA9B166B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20, 2023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31BB97B-3318-0441-A81E-5E0F9E6A78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Public Works Department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BA5254E-D1E8-A84A-87CE-F0AC31ADD2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DA3A7-DE05-3142-8DDC-0632DE826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2D04F00-9172-1041-9E1F-584C5133D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400" y="0"/>
            <a:ext cx="7021271" cy="7036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14621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A sunset over a body of water&#10;&#10;Description automatically generated">
            <a:extLst>
              <a:ext uri="{FF2B5EF4-FFF2-40B4-BE49-F238E27FC236}">
                <a16:creationId xmlns:a16="http://schemas.microsoft.com/office/drawing/2014/main" id="{962658F0-70BF-9540-ADA1-E24A9463A7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66" y="-16669"/>
            <a:ext cx="9203532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3389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172" y="0"/>
            <a:ext cx="7008828" cy="6928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904974"/>
            <a:ext cx="7772400" cy="36670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1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December 20, 2023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2" y="4686300"/>
            <a:ext cx="2895600" cy="34290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Public Works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1" y="4686300"/>
            <a:ext cx="1905001" cy="34290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57A9572-9E28-49CA-BD0B-0811BFFF5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764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E30CF1D-30C2-C0CD-0459-FBAD88E264F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-5472" y="0"/>
            <a:ext cx="4495178" cy="2036836"/>
          </a:xfrm>
          <a:solidFill>
            <a:schemeClr val="bg2">
              <a:lumMod val="95000"/>
            </a:schemeClr>
          </a:solidFill>
        </p:spPr>
        <p:txBody>
          <a:bodyPr anchor="ctr">
            <a:normAutofit/>
          </a:bodyPr>
          <a:lstStyle>
            <a:lvl1pPr marL="0" indent="514350" algn="ctr">
              <a:buNone/>
              <a:defRPr sz="18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Picture        Placeholder</a:t>
            </a:r>
          </a:p>
        </p:txBody>
      </p:sp>
      <p:pic>
        <p:nvPicPr>
          <p:cNvPr id="2" name="Picture 1" descr="A grey and black logo&#10;&#10;Description automatically generated">
            <a:extLst>
              <a:ext uri="{FF2B5EF4-FFF2-40B4-BE49-F238E27FC236}">
                <a16:creationId xmlns:a16="http://schemas.microsoft.com/office/drawing/2014/main" id="{9A7CF9DA-F4EB-FA0C-75F7-B77EA724A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279" y="4632723"/>
            <a:ext cx="344308" cy="339832"/>
          </a:xfrm>
          <a:prstGeom prst="rect">
            <a:avLst/>
          </a:prstGeom>
          <a:noFill/>
        </p:spPr>
      </p:pic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CBD01A9-EB7C-CFF0-0A71-F5123F2735FF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654295" y="0"/>
            <a:ext cx="4495178" cy="5143500"/>
          </a:xfrm>
          <a:solidFill>
            <a:schemeClr val="bg2">
              <a:lumMod val="95000"/>
            </a:schemeClr>
          </a:solidFill>
        </p:spPr>
        <p:txBody>
          <a:bodyPr anchor="ctr">
            <a:normAutofit/>
          </a:bodyPr>
          <a:lstStyle>
            <a:lvl1pPr marL="0" indent="514350" algn="ctr">
              <a:buNone/>
              <a:defRPr sz="18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Picture        Placeholder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3E1D7A9-0658-3658-400D-C46D322E4515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-5472" y="2207419"/>
            <a:ext cx="4495178" cy="2936081"/>
          </a:xfrm>
          <a:solidFill>
            <a:schemeClr val="bg2">
              <a:lumMod val="95000"/>
            </a:schemeClr>
          </a:solidFill>
        </p:spPr>
        <p:txBody>
          <a:bodyPr anchor="ctr">
            <a:normAutofit/>
          </a:bodyPr>
          <a:lstStyle>
            <a:lvl1pPr marL="0" indent="514350" algn="ctr">
              <a:buNone/>
              <a:defRPr sz="18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Picture        Placeholder</a:t>
            </a:r>
          </a:p>
        </p:txBody>
      </p:sp>
    </p:spTree>
    <p:extLst>
      <p:ext uri="{BB962C8B-B14F-4D97-AF65-F5344CB8AC3E}">
        <p14:creationId xmlns:p14="http://schemas.microsoft.com/office/powerpoint/2010/main" val="22582748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ransition Sl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4">
            <a:extLst>
              <a:ext uri="{FF2B5EF4-FFF2-40B4-BE49-F238E27FC236}">
                <a16:creationId xmlns:a16="http://schemas.microsoft.com/office/drawing/2014/main" id="{9C3B9B5A-7E43-BDAA-6A06-4213C8FDFA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63501" y="0"/>
            <a:ext cx="9263435" cy="5209162"/>
          </a:xfrm>
          <a:solidFill>
            <a:schemeClr val="bg2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Picture          Picture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BC0731-20F6-A9F4-2B78-07FBA0F9C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4387" y="821668"/>
            <a:ext cx="3948113" cy="203096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Example Transition Title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974C4-8B98-5EFD-9FF5-8D814397A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4387" y="2911929"/>
            <a:ext cx="3948113" cy="123030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: Single Corner Rounded 7">
            <a:extLst>
              <a:ext uri="{FF2B5EF4-FFF2-40B4-BE49-F238E27FC236}">
                <a16:creationId xmlns:a16="http://schemas.microsoft.com/office/drawing/2014/main" id="{D5CF8106-E7FE-4323-3323-4EC8518CB799}"/>
              </a:ext>
            </a:extLst>
          </p:cNvPr>
          <p:cNvSpPr/>
          <p:nvPr userDrawn="1"/>
        </p:nvSpPr>
        <p:spPr>
          <a:xfrm flipH="1">
            <a:off x="571500" y="611811"/>
            <a:ext cx="3180319" cy="4600235"/>
          </a:xfrm>
          <a:prstGeom prst="round1Rect">
            <a:avLst>
              <a:gd name="adj" fmla="val 30082"/>
            </a:avLst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548286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AB7701-2648-FDF5-1343-44A303B098B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" y="0"/>
            <a:ext cx="4448558" cy="5143500"/>
          </a:xfrm>
          <a:solidFill>
            <a:schemeClr val="bg2">
              <a:lumMod val="95000"/>
            </a:schemeClr>
          </a:solidFill>
        </p:spPr>
        <p:txBody>
          <a:bodyPr anchor="ctr">
            <a:normAutofit/>
          </a:bodyPr>
          <a:lstStyle>
            <a:lvl1pPr marL="514350" indent="0" algn="ctr">
              <a:buNone/>
              <a:defRPr sz="18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Picture        Placeholder</a:t>
            </a:r>
          </a:p>
        </p:txBody>
      </p:sp>
      <p:pic>
        <p:nvPicPr>
          <p:cNvPr id="9" name="Picture 8" descr="A grey and black logo&#10;&#10;Description automatically generated">
            <a:extLst>
              <a:ext uri="{FF2B5EF4-FFF2-40B4-BE49-F238E27FC236}">
                <a16:creationId xmlns:a16="http://schemas.microsoft.com/office/drawing/2014/main" id="{6D8A9AA7-1173-0236-966F-5763CEF3C0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279" y="4632723"/>
            <a:ext cx="344308" cy="339832"/>
          </a:xfrm>
          <a:prstGeom prst="rect">
            <a:avLst/>
          </a:prstGeom>
          <a:noFill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5734757-648D-16D0-D0E5-322C0F6A7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8883" y="473240"/>
            <a:ext cx="3756395" cy="987535"/>
          </a:xfrm>
        </p:spPr>
        <p:txBody>
          <a:bodyPr anchor="t">
            <a:noAutofit/>
          </a:bodyPr>
          <a:lstStyle>
            <a:lvl1pPr>
              <a:defRPr sz="33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D0230F0-A962-24A9-3F1E-BB7D5629D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18883" y="1570072"/>
            <a:ext cx="3756395" cy="2831669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latin typeface="+mn-lt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182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1ACC6-FA85-43D4-B59C-E64F8CFBD7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5001" y="1070496"/>
            <a:ext cx="6811695" cy="2523230"/>
          </a:xfrm>
        </p:spPr>
        <p:txBody>
          <a:bodyPr anchor="b">
            <a:normAutofit/>
          </a:bodyPr>
          <a:lstStyle>
            <a:lvl1pPr algn="l">
              <a:lnSpc>
                <a:spcPts val="5625"/>
              </a:lnSpc>
              <a:tabLst>
                <a:tab pos="88106" algn="l"/>
              </a:tabLst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This is an example title slide.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EDC071-C023-9B67-F793-57575EFC49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5001" y="3593726"/>
            <a:ext cx="6811696" cy="598518"/>
          </a:xfrm>
        </p:spPr>
        <p:txBody>
          <a:bodyPr/>
          <a:lstStyle>
            <a:lvl1pPr marL="0" indent="0" algn="l">
              <a:buNone/>
              <a:defRPr sz="1800" i="0">
                <a:solidFill>
                  <a:schemeClr val="bg2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This is placeholder subtitle text, this is placeholder subtitle text, this is placeholder subtitle text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D6372241-3FE7-316E-EF09-BC95F66029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59" y="709810"/>
            <a:ext cx="489254" cy="48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0018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DEF9B-998E-D543-C931-030472AA1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EFECE6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D0A18-3A50-F5C6-DACD-1A0EA5CAD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50427F-5F1C-47A0-B198-5AA2FC1DBEB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EFECE6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EFECE6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287304-0CCF-8A16-6686-2F2DE808A019}"/>
              </a:ext>
            </a:extLst>
          </p:cNvPr>
          <p:cNvSpPr/>
          <p:nvPr userDrawn="1"/>
        </p:nvSpPr>
        <p:spPr>
          <a:xfrm>
            <a:off x="4613148" y="2466026"/>
            <a:ext cx="4530853" cy="2677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EFECE6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pic>
        <p:nvPicPr>
          <p:cNvPr id="2" name="Picture 1" descr="A grey and black logo&#10;&#10;Description automatically generated">
            <a:extLst>
              <a:ext uri="{FF2B5EF4-FFF2-40B4-BE49-F238E27FC236}">
                <a16:creationId xmlns:a16="http://schemas.microsoft.com/office/drawing/2014/main" id="{148EAD98-6059-74C7-B333-FB3F01AE41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279" y="4632723"/>
            <a:ext cx="344308" cy="339832"/>
          </a:xfrm>
          <a:prstGeom prst="rect">
            <a:avLst/>
          </a:prstGeom>
          <a:noFill/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3ED4F5-8864-D77A-090D-880EB243F9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solidFill>
            <a:schemeClr val="bg2">
              <a:lumMod val="95000"/>
            </a:schemeClr>
          </a:solidFill>
        </p:spPr>
        <p:txBody>
          <a:bodyPr anchor="ctr">
            <a:normAutofit/>
          </a:bodyPr>
          <a:lstStyle>
            <a:lvl1pPr marL="0" indent="514350" algn="ctr">
              <a:buNone/>
              <a:defRPr sz="18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Picture        Placeholder</a:t>
            </a:r>
          </a:p>
        </p:txBody>
      </p:sp>
    </p:spTree>
    <p:extLst>
      <p:ext uri="{BB962C8B-B14F-4D97-AF65-F5344CB8AC3E}">
        <p14:creationId xmlns:p14="http://schemas.microsoft.com/office/powerpoint/2010/main" val="173979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2A75-18B2-D842-8A4C-B115E6C2A090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3149-6218-C54A-8D23-38508ED4B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6093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2A75-18B2-D842-8A4C-B115E6C2A090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3149-6218-C54A-8D23-38508ED4B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0362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256" y="1590041"/>
            <a:ext cx="4594860" cy="30861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1768" y="1610616"/>
            <a:ext cx="2400300" cy="257423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2A75-18B2-D842-8A4C-B115E6C2A090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3149-6218-C54A-8D23-38508ED4B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8164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0120" y="1658621"/>
            <a:ext cx="4594860" cy="294894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24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3016" y="1612966"/>
            <a:ext cx="2400300" cy="257175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72A75-18B2-D842-8A4C-B115E6C2A090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3149-6218-C54A-8D23-38508ED4B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5714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3" y="132082"/>
            <a:ext cx="9141714" cy="12344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2190" y="213132"/>
            <a:ext cx="7338060" cy="113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190" y="1508760"/>
            <a:ext cx="7338060" cy="3154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1700" y="4817141"/>
            <a:ext cx="2250670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788">
                <a:solidFill>
                  <a:schemeClr val="tx1"/>
                </a:solidFill>
              </a:defRPr>
            </a:lvl1pPr>
          </a:lstStyle>
          <a:p>
            <a:fld id="{6BF72A75-18B2-D842-8A4C-B115E6C2A090}" type="datetimeFigureOut">
              <a:rPr lang="en-US" smtClean="0"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7354" y="4817141"/>
            <a:ext cx="37833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4196" y="4817141"/>
            <a:ext cx="709698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fld id="{A5573149-6218-C54A-8D23-38508ED4BA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91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4175" r:id="rId12"/>
    <p:sldLayoutId id="2147484196" r:id="rId13"/>
  </p:sldLayoutIdLst>
  <p:transition spd="slow">
    <p:fade/>
  </p:transition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tx1"/>
        </a:buClr>
        <a:buFont typeface="Wingdings" pitchFamily="2" charset="2"/>
        <a:buChar char="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5151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634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038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217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5465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Font typeface="Wingdings" pitchFamily="2" charset="2"/>
        <a:buChar char="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1915" y="-1"/>
            <a:ext cx="9141714" cy="51435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7220" rtlCol="0" anchor="ctr"/>
          <a:lstStyle/>
          <a:p>
            <a:pPr algn="ctr"/>
            <a:endParaRPr sz="1350"/>
          </a:p>
        </p:txBody>
      </p:sp>
      <p:sp>
        <p:nvSpPr>
          <p:cNvPr id="8" name="water3"/>
          <p:cNvSpPr/>
          <p:nvPr/>
        </p:nvSpPr>
        <p:spPr bwMode="gray">
          <a:xfrm>
            <a:off x="1915" y="4548076"/>
            <a:ext cx="9141714" cy="595424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white">
          <a:xfrm>
            <a:off x="-1069" y="4692136"/>
            <a:ext cx="9141714" cy="347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069" y="4484546"/>
            <a:ext cx="9141714" cy="2012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3" y="198882"/>
            <a:ext cx="7132318" cy="8161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1179576"/>
            <a:ext cx="7132320" cy="3106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5840" y="4951476"/>
            <a:ext cx="5369813" cy="178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6833" y="4951476"/>
            <a:ext cx="720091" cy="178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 smtClean="0"/>
              <a:pPr/>
              <a:t>2/19/2026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8100" y="4951476"/>
            <a:ext cx="480060" cy="1783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4D9FDF-FED7-4F5C-BC53-0B689682D6D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6137" y="-9284"/>
            <a:ext cx="9176274" cy="712488"/>
          </a:xfrm>
          <a:prstGeom prst="rect">
            <a:avLst/>
          </a:prstGeom>
          <a:ln w="12700" cmpd="sng">
            <a:noFill/>
          </a:ln>
          <a:effectLst>
            <a:outerShdw blurRad="152400" dist="63500" dir="5400000" algn="t" rotWithShape="0">
              <a:srgbClr val="002060">
                <a:alpha val="7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35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1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365051EE-50E0-CC4D-A8BD-91BF34DA31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2" y="953692"/>
            <a:ext cx="7772400" cy="36183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9809D0C-388E-6644-B63D-5CA6D48D7D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1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December 20, 2023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B323CE2-1029-9248-8016-D0B64A0216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4686300"/>
            <a:ext cx="2895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Public Works Department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CC8F66-855A-7A40-BE49-3E7B270429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4686300"/>
            <a:ext cx="1905001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3F76FE4-B010-AA49-898F-36D36A9E5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64AE4A-4994-D447-8F6E-31FC18C2ED3A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-16670" y="-9524"/>
            <a:ext cx="9177339" cy="713185"/>
          </a:xfrm>
          <a:prstGeom prst="rect">
            <a:avLst/>
          </a:prstGeom>
          <a:ln w="12700" cmpd="sng">
            <a:noFill/>
          </a:ln>
          <a:effectLst>
            <a:outerShdw blurRad="152400" dist="63500" dir="5400000" algn="t" rotWithShape="0">
              <a:srgbClr val="002060">
                <a:alpha val="76000"/>
              </a:srgbClr>
            </a:outerShd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83EB54D-611F-7542-8A0F-1783D18CB8A8}"/>
              </a:ext>
            </a:extLst>
          </p:cNvPr>
          <p:cNvSpPr txBox="1">
            <a:spLocks/>
          </p:cNvSpPr>
          <p:nvPr/>
        </p:nvSpPr>
        <p:spPr bwMode="auto">
          <a:xfrm>
            <a:off x="2274094" y="3572"/>
            <a:ext cx="6869906" cy="68937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1"/>
                </a:solidFill>
                <a:latin typeface="Georgia" pitchFamily="18" charset="0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1"/>
                </a:solidFill>
                <a:latin typeface="Georgia" pitchFamily="18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1"/>
                </a:solidFill>
                <a:latin typeface="Georgia" pitchFamily="18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>
              <a:defRPr/>
            </a:pPr>
            <a:endParaRPr lang="en-US" sz="3000" u="none" kern="0">
              <a:solidFill>
                <a:srgbClr val="135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2CD05075-186B-434C-A2E0-5724AAFC2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852" y="-11311"/>
            <a:ext cx="6997148" cy="713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4378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95" r:id="rId1"/>
    <p:sldLayoutId id="2147484176" r:id="rId2"/>
    <p:sldLayoutId id="2147484177" r:id="rId3"/>
    <p:sldLayoutId id="2147484178" r:id="rId4"/>
    <p:sldLayoutId id="2147484179" r:id="rId5"/>
    <p:sldLayoutId id="2147484163" r:id="rId6"/>
    <p:sldLayoutId id="2147484180" r:id="rId7"/>
    <p:sldLayoutId id="2147484181" r:id="rId8"/>
    <p:sldLayoutId id="2147484182" r:id="rId9"/>
    <p:sldLayoutId id="2147484183" r:id="rId10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i="0" u="none">
          <a:solidFill>
            <a:srgbClr val="13598B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rgbClr val="13598B"/>
          </a:solidFill>
          <a:latin typeface="Franklin Gothic Book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rgbClr val="13598B"/>
          </a:solidFill>
          <a:latin typeface="Franklin Gothic Book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rgbClr val="13598B"/>
          </a:solidFill>
          <a:latin typeface="Franklin Gothic Book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rgbClr val="13598B"/>
          </a:solidFill>
          <a:latin typeface="Franklin Gothic Book" charset="0"/>
          <a:ea typeface="ＭＳ Ｐゴシック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000" b="1" u="sng">
          <a:solidFill>
            <a:schemeClr val="tx1"/>
          </a:solidFill>
          <a:latin typeface="Georgia" pitchFamily="18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000" b="1" u="sng">
          <a:solidFill>
            <a:schemeClr val="tx1"/>
          </a:solidFill>
          <a:latin typeface="Georgia" pitchFamily="18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000" b="1" u="sng">
          <a:solidFill>
            <a:schemeClr val="tx1"/>
          </a:solidFill>
          <a:latin typeface="Georgia" pitchFamily="18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000" b="1" u="sng">
          <a:solidFill>
            <a:schemeClr val="tx1"/>
          </a:solidFill>
          <a:latin typeface="Georgia" pitchFamily="18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1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365051EE-50E0-CC4D-A8BD-91BF34DA31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2" y="953692"/>
            <a:ext cx="7772400" cy="361830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9809D0C-388E-6644-B63D-5CA6D48D7D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1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December 20, 2023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B323CE2-1029-9248-8016-D0B64A0216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4686300"/>
            <a:ext cx="2895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Public Works Department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CC8F66-855A-7A40-BE49-3E7B2704299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4686300"/>
            <a:ext cx="1905001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3F76FE4-B010-AA49-898F-36D36A9E5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64AE4A-4994-D447-8F6E-31FC18C2ED3A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-16670" y="-9524"/>
            <a:ext cx="9177339" cy="713185"/>
          </a:xfrm>
          <a:prstGeom prst="rect">
            <a:avLst/>
          </a:prstGeom>
          <a:ln w="12700" cmpd="sng">
            <a:noFill/>
          </a:ln>
          <a:effectLst>
            <a:outerShdw blurRad="152400" dist="63500" dir="5400000" algn="t" rotWithShape="0">
              <a:srgbClr val="002060">
                <a:alpha val="76000"/>
              </a:srgbClr>
            </a:outerShd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83EB54D-611F-7542-8A0F-1783D18CB8A8}"/>
              </a:ext>
            </a:extLst>
          </p:cNvPr>
          <p:cNvSpPr txBox="1">
            <a:spLocks/>
          </p:cNvSpPr>
          <p:nvPr/>
        </p:nvSpPr>
        <p:spPr bwMode="auto">
          <a:xfrm>
            <a:off x="2274094" y="3572"/>
            <a:ext cx="6869906" cy="689372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457189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1"/>
                </a:solidFill>
                <a:latin typeface="Georgia" pitchFamily="18" charset="0"/>
              </a:defRPr>
            </a:lvl6pPr>
            <a:lvl7pPr marL="914377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1"/>
                </a:solidFill>
                <a:latin typeface="Georgia" pitchFamily="18" charset="0"/>
              </a:defRPr>
            </a:lvl7pPr>
            <a:lvl8pPr marL="1371566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1"/>
                </a:solidFill>
                <a:latin typeface="Georgia" pitchFamily="18" charset="0"/>
              </a:defRPr>
            </a:lvl8pPr>
            <a:lvl9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 u="sng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l">
              <a:defRPr/>
            </a:pPr>
            <a:endParaRPr lang="en-US" sz="3000" u="none" kern="0">
              <a:solidFill>
                <a:srgbClr val="1359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2CD05075-186B-434C-A2E0-5724AAFC2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852" y="-11311"/>
            <a:ext cx="6997148" cy="713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63190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i="0" u="none">
          <a:solidFill>
            <a:srgbClr val="13598B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rgbClr val="13598B"/>
          </a:solidFill>
          <a:latin typeface="Franklin Gothic Book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rgbClr val="13598B"/>
          </a:solidFill>
          <a:latin typeface="Franklin Gothic Book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rgbClr val="13598B"/>
          </a:solidFill>
          <a:latin typeface="Franklin Gothic Book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rgbClr val="13598B"/>
          </a:solidFill>
          <a:latin typeface="Franklin Gothic Book" charset="0"/>
          <a:ea typeface="ＭＳ Ｐゴシック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000" b="1" u="sng">
          <a:solidFill>
            <a:schemeClr val="tx1"/>
          </a:solidFill>
          <a:latin typeface="Georgia" pitchFamily="18" charset="0"/>
        </a:defRPr>
      </a:lvl6pPr>
      <a:lvl7pPr marL="914377" algn="ctr" rtl="0" eaLnBrk="1" fontAlgn="base" hangingPunct="1">
        <a:spcBef>
          <a:spcPct val="0"/>
        </a:spcBef>
        <a:spcAft>
          <a:spcPct val="0"/>
        </a:spcAft>
        <a:defRPr sz="4000" b="1" u="sng">
          <a:solidFill>
            <a:schemeClr val="tx1"/>
          </a:solidFill>
          <a:latin typeface="Georgia" pitchFamily="18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000" b="1" u="sng">
          <a:solidFill>
            <a:schemeClr val="tx1"/>
          </a:solidFill>
          <a:latin typeface="Georgia" pitchFamily="18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000" b="1" u="sng">
          <a:solidFill>
            <a:schemeClr val="tx1"/>
          </a:solidFill>
          <a:latin typeface="Georgia" pitchFamily="18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1pPr>
      <a:lvl2pPr marL="741363" indent="-284163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2pPr>
      <a:lvl3pPr marL="1141413" indent="-227013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3pPr>
      <a:lvl4pPr marL="1598613" indent="-227013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4pPr>
      <a:lvl5pPr marL="2055813" indent="-227013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>
          <a:solidFill>
            <a:schemeClr val="tx1"/>
          </a:solidFill>
          <a:latin typeface="Arial" panose="020B0604020202020204" pitchFamily="34" charset="0"/>
          <a:ea typeface="ＭＳ Ｐゴシック" charset="0"/>
          <a:cs typeface="Arial" panose="020B0604020202020204" pitchFamily="34" charset="0"/>
        </a:defRPr>
      </a:lvl5pPr>
      <a:lvl6pPr marL="2514537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726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914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103" indent="-228594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F5E9C8-1D0F-F4C8-678B-65AE2961D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AF1E1-26AE-4FA5-441A-9A02BEBD1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1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Subheading Text</a:t>
            </a:r>
          </a:p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88B00-D72A-2BA9-2224-46E98B882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158" y="4742020"/>
            <a:ext cx="3410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EFECE6"/>
                </a:solidFill>
              </a:rPr>
              <a:t>November 12, 2025</a:t>
            </a:r>
            <a:endParaRPr lang="en-US" dirty="0">
              <a:solidFill>
                <a:srgbClr val="EFECE6"/>
              </a:solidFill>
              <a:latin typeface="Aptos" panose="020B00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028CC-B14F-1C10-BF98-8C5678363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0392" y="4742021"/>
            <a:ext cx="41825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  <a:latin typeface="Aptos" panose="020B00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4A4F55">
                  <a:tint val="82000"/>
                </a:srgb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38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  <p:sldLayoutId id="2147483664" r:id="rId3"/>
    <p:sldLayoutId id="2147484198" r:id="rId4"/>
    <p:sldLayoutId id="214748366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accent2"/>
        </a:buClr>
        <a:buSzPct val="120000"/>
        <a:buFont typeface="Arial" panose="020B0604020202020204" pitchFamily="34" charset="0"/>
        <a:buNone/>
        <a:defRPr sz="2400" kern="1200">
          <a:solidFill>
            <a:schemeClr val="tx1"/>
          </a:solidFill>
          <a:latin typeface="RRM Bold" pitchFamily="2" charset="0"/>
          <a:ea typeface="+mn-ea"/>
          <a:cs typeface="RRM Bold" pitchFamily="2" charset="0"/>
        </a:defRPr>
      </a:lvl1pPr>
      <a:lvl2pPr marL="339725" indent="-339725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796925" indent="-339725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2"/>
        </a:buClr>
        <a:buSzPct val="120000"/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1254125" indent="-339725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2"/>
        </a:buClr>
        <a:buSzPct val="120000"/>
        <a:buFont typeface="Arial" panose="020B0604020202020204" pitchFamily="34" charset="0"/>
        <a:buChar char="•"/>
        <a:defRPr sz="1600" i="1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1711325" indent="-339725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accent2"/>
        </a:buClr>
        <a:buSzPct val="120000"/>
        <a:buFont typeface="Arial" panose="020B0604020202020204" pitchFamily="34" charset="0"/>
        <a:buChar char="•"/>
        <a:defRPr sz="16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168525" indent="-339725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1/relationships/webextension" Target="../webextensions/webextension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1/relationships/webextension" Target="../webextensions/webextension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1/relationships/webextension" Target="../webextensions/webextension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1/relationships/webextension" Target="../webextensions/webextension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3463256-2874-4AB8-BE2C-9DE89C4A7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62C9D39-B7EF-4527-AADA-2CA9AEC91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445" y="480060"/>
            <a:ext cx="2023110" cy="202311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6078A10-9FA1-43BD-9125-BEF5DB4D6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2743200"/>
            <a:ext cx="9141714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846070"/>
            <a:ext cx="8603674" cy="1304510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Board of Port Commissioners </a:t>
            </a:r>
            <a:b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FEBRUARY 18, 2026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Icon&#10;&#10;Description automatically generated with low confidence">
            <a:extLst>
              <a:ext uri="{FF2B5EF4-FFF2-40B4-BE49-F238E27FC236}">
                <a16:creationId xmlns:a16="http://schemas.microsoft.com/office/drawing/2014/main" id="{9FAB6E15-5BA5-44A6-B407-BAEA21892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4265415"/>
            <a:ext cx="4419600" cy="73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49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ED2DE-6707-7934-81D4-AF66E7B9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ytd</a:t>
            </a:r>
            <a:r>
              <a:rPr lang="en-US" dirty="0"/>
              <a:t> actual </a:t>
            </a:r>
            <a:r>
              <a:rPr lang="en-US" sz="2000" dirty="0">
                <a:latin typeface="Corbel" panose="020B0503020204020204" pitchFamily="34" charset="0"/>
              </a:rPr>
              <a:t>vs</a:t>
            </a:r>
            <a:r>
              <a:rPr lang="en-US" dirty="0"/>
              <a:t> annual budget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0123D9-DD17-F573-327D-E1B928B7D9D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28750"/>
            <a:ext cx="7772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5540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5308E-78B2-DA90-73A5-0FD1D74BD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YTD Revenues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178F5F-129B-FC26-B036-CAC3CD56F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98" y="1428750"/>
            <a:ext cx="716604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2907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043B1-5820-3214-8088-1AE5263C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PARCEL Sales History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1D643B-F743-6B2E-CFEA-65F05FAF779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5020" y="1428750"/>
            <a:ext cx="7772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7776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4D5BA-9BF4-5706-1359-0A923C7B5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E46F-1BA0-8D7D-7EFA-F5147626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Village Sales History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304543-FCCA-0D17-058E-EE67B40BE64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5020" y="1428750"/>
            <a:ext cx="7772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5838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E0403-4BC5-EBEC-F66E-07DF3755D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Marine slip income history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62EEFA-1FC1-F3F1-F30C-5C1D2CA853D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5020" y="1428750"/>
            <a:ext cx="7772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17023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EFC2D-D01D-D412-FECB-291EC3E4A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YTD Expenditures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C8F435-D805-3E93-9048-AD1E8888F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82" y="1428750"/>
            <a:ext cx="71722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39186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3A5E5-5822-BBAC-FAD7-0A43D7D42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PERSONNEL EXPENSE HISTORY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01F70F-14E0-EC5A-1F9D-B79064E26C6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5020" y="1428750"/>
            <a:ext cx="7772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3283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700FC-82C8-543B-416F-C74F93DAF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Operating EXPENSE HISTORY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431A96-958D-5FAF-A1EE-A3E2FCBD5ED8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85020" y="1428750"/>
            <a:ext cx="7772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48326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86160-E6CB-272B-7585-7DF2D6C9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 operating revenues &amp; Expenses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CCF0B-0EBB-9121-76B8-141E50FD6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190" y="1508760"/>
            <a:ext cx="7338060" cy="357759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NON OPERATING REVENUES</a:t>
            </a:r>
          </a:p>
          <a:p>
            <a:pPr lvl="2"/>
            <a:r>
              <a:rPr lang="en-US" dirty="0"/>
              <a:t>Interest Income – Recorded Monthly/Quarterly</a:t>
            </a:r>
          </a:p>
          <a:p>
            <a:pPr lvl="3"/>
            <a:r>
              <a:rPr lang="en-US" dirty="0"/>
              <a:t>Rates are decreasing</a:t>
            </a:r>
          </a:p>
          <a:p>
            <a:pPr lvl="2"/>
            <a:r>
              <a:rPr lang="en-US" dirty="0"/>
              <a:t>Tax and Assessment Income – Receive cyclically</a:t>
            </a:r>
          </a:p>
          <a:p>
            <a:pPr lvl="3"/>
            <a:r>
              <a:rPr lang="en-US" dirty="0"/>
              <a:t>45% received in December</a:t>
            </a:r>
          </a:p>
          <a:p>
            <a:pPr lvl="3"/>
            <a:r>
              <a:rPr lang="en-US" dirty="0"/>
              <a:t>45% received in May</a:t>
            </a:r>
          </a:p>
          <a:p>
            <a:pPr lvl="3"/>
            <a:r>
              <a:rPr lang="en-US" dirty="0"/>
              <a:t>10% received in June</a:t>
            </a:r>
          </a:p>
          <a:p>
            <a:pPr lvl="2"/>
            <a:r>
              <a:rPr lang="en-US" dirty="0"/>
              <a:t>Other Non Operating Income – Received sporadically</a:t>
            </a:r>
          </a:p>
          <a:p>
            <a:pPr lvl="3"/>
            <a:r>
              <a:rPr lang="en-US" dirty="0"/>
              <a:t>Grant Income – Expecting $770k from grant reimbursements</a:t>
            </a:r>
          </a:p>
          <a:p>
            <a:pPr lvl="3"/>
            <a:r>
              <a:rPr lang="en-US" dirty="0"/>
              <a:t>FEMA Income – Expecting $1.1M from 2023 January Storm Event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NON OPERATING EXPENDITURES</a:t>
            </a:r>
          </a:p>
          <a:p>
            <a:pPr lvl="2"/>
            <a:r>
              <a:rPr lang="en-US" dirty="0"/>
              <a:t>Depreciation Expense – Recorded Monthly/Quarterly</a:t>
            </a:r>
          </a:p>
          <a:p>
            <a:pPr lvl="2"/>
            <a:r>
              <a:rPr lang="en-US" dirty="0"/>
              <a:t>Interest Expense– Paid cyclically in bi-annual debt payments</a:t>
            </a:r>
          </a:p>
          <a:p>
            <a:pPr lvl="3"/>
            <a:r>
              <a:rPr lang="en-US" dirty="0"/>
              <a:t>July &amp; January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464683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CBA7E-5FEC-1E57-227D-42E72145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Debt OUTLOOK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C33229-91CF-DDDB-C590-8B1522F86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8833" y="1508125"/>
            <a:ext cx="5724746" cy="31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87482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5653277" cy="51435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3278" y="0"/>
            <a:ext cx="3490722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0839" y="1670098"/>
            <a:ext cx="2895600" cy="16319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</a:t>
            </a:r>
            <a:br>
              <a:rPr lang="en-US" sz="5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5E63FC-29A1-4D0F-91C2-544761C87ACC}"/>
              </a:ext>
            </a:extLst>
          </p:cNvPr>
          <p:cNvSpPr txBox="1"/>
          <p:nvPr/>
        </p:nvSpPr>
        <p:spPr>
          <a:xfrm>
            <a:off x="297560" y="209550"/>
            <a:ext cx="5265039" cy="48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182880" defTabSz="914400">
              <a:buClr>
                <a:srgbClr val="2C2C2C"/>
              </a:buClr>
              <a:buFont typeface="Wingdings" pitchFamily="2" charset="2"/>
              <a:buChar char=""/>
              <a:defRPr/>
            </a:pPr>
            <a:r>
              <a:rPr lang="en-US" sz="3500" kern="0" dirty="0">
                <a:solidFill>
                  <a:srgbClr val="099B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Call to Order</a:t>
            </a:r>
          </a:p>
          <a:p>
            <a:pPr defTabSz="914400">
              <a:buClr>
                <a:srgbClr val="2C2C2C"/>
              </a:buClr>
              <a:defRPr/>
            </a:pPr>
            <a:endParaRPr lang="en-US" sz="3500" kern="0" dirty="0">
              <a:solidFill>
                <a:srgbClr val="099B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82880" defTabSz="914400">
              <a:buClr>
                <a:srgbClr val="2C2C2C"/>
              </a:buClr>
              <a:buFont typeface="Wingdings" pitchFamily="2" charset="2"/>
              <a:buChar char=""/>
              <a:defRPr/>
            </a:pPr>
            <a:r>
              <a:rPr lang="en-US" sz="3500" kern="0" dirty="0">
                <a:solidFill>
                  <a:srgbClr val="099B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Pledge of Allegiance</a:t>
            </a:r>
          </a:p>
          <a:p>
            <a:pPr defTabSz="914400">
              <a:buClr>
                <a:srgbClr val="2C2C2C"/>
              </a:buClr>
              <a:defRPr/>
            </a:pPr>
            <a:endParaRPr lang="en-US" sz="3500" kern="0" dirty="0">
              <a:solidFill>
                <a:srgbClr val="099B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82880" defTabSz="914400">
              <a:buClr>
                <a:srgbClr val="2C2C2C"/>
              </a:buClr>
              <a:buFont typeface="Wingdings" pitchFamily="2" charset="2"/>
              <a:buChar char=""/>
              <a:defRPr/>
            </a:pPr>
            <a:r>
              <a:rPr lang="en-US" sz="3500" kern="0" dirty="0">
                <a:solidFill>
                  <a:srgbClr val="099B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Roll Call</a:t>
            </a:r>
          </a:p>
        </p:txBody>
      </p:sp>
    </p:spTree>
    <p:extLst>
      <p:ext uri="{BB962C8B-B14F-4D97-AF65-F5344CB8AC3E}">
        <p14:creationId xmlns:p14="http://schemas.microsoft.com/office/powerpoint/2010/main" val="1833235708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7CD25-BE62-E3F7-8746-89ECD6E5D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1EB15-5F4A-702E-D992-11EB47D3F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Public Communication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STANDARD ITEM 1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5" name="Content Placeholder 4" title="EasyTimer">
                <a:extLst>
                  <a:ext uri="{FF2B5EF4-FFF2-40B4-BE49-F238E27FC236}">
                    <a16:creationId xmlns:a16="http://schemas.microsoft.com/office/drawing/2014/main" id="{5D59A370-9627-6682-AB44-F7005CF3FEE1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901700" y="1508125"/>
              <a:ext cx="7339013" cy="315595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Content Placeholder 4" title="EasyTimer">
                <a:extLst>
                  <a:ext uri="{FF2B5EF4-FFF2-40B4-BE49-F238E27FC236}">
                    <a16:creationId xmlns:a16="http://schemas.microsoft.com/office/drawing/2014/main" id="{5D59A370-9627-6682-AB44-F7005CF3FEE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1700" y="1508125"/>
                <a:ext cx="7339013" cy="31559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1672698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200E09-B9FA-5CEB-5469-5345EC54B3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6B20350F-0556-5741-E79A-BF6F4AF92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5653277" cy="51435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6C6163A-68E9-79DD-E3E0-4E1679411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3278" y="0"/>
            <a:ext cx="3490722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80EC67-201E-DEAA-9675-1058C7AC6A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2" y="1052215"/>
            <a:ext cx="3276599" cy="2743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AGENDA Item </a:t>
            </a:r>
            <a:br>
              <a:rPr lang="en-US" sz="5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76BA68-E377-2C7F-49DB-2A259776FA2C}"/>
              </a:ext>
            </a:extLst>
          </p:cNvPr>
          <p:cNvSpPr txBox="1"/>
          <p:nvPr/>
        </p:nvSpPr>
        <p:spPr>
          <a:xfrm>
            <a:off x="88532" y="467671"/>
            <a:ext cx="5653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Adoption of Resolution No. 3549 Approving the Financial Statements for October through December 2025</a:t>
            </a:r>
            <a:endParaRPr kumimoji="0" lang="en-US" sz="1800" b="1" i="0" u="sng" strike="noStrike" kern="1200" cap="all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615F89-BAA9-DE06-83EA-775FE859DA97}"/>
              </a:ext>
            </a:extLst>
          </p:cNvPr>
          <p:cNvSpPr txBox="1"/>
          <p:nvPr/>
        </p:nvSpPr>
        <p:spPr>
          <a:xfrm>
            <a:off x="88532" y="1613428"/>
            <a:ext cx="5500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RECOMMENDATION:</a:t>
            </a:r>
          </a:p>
          <a:p>
            <a:pPr algn="just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the Board of Port Commissioners adopts Resolution No. 3549 accepting the financial statements for the Quarter ending December 2025.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796ACD-00A1-7103-019F-496FCA004B8B}"/>
              </a:ext>
            </a:extLst>
          </p:cNvPr>
          <p:cNvSpPr txBox="1"/>
          <p:nvPr/>
        </p:nvSpPr>
        <p:spPr>
          <a:xfrm>
            <a:off x="5626472" y="3651494"/>
            <a:ext cx="34907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Report by: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Sarah Clancy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Administrative Services Manager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26668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F37A00-CD36-B7B3-7FB5-045382A0F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515F0C-E7AB-C083-D9BA-7BD06F263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" y="132081"/>
            <a:ext cx="9141714" cy="12344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3B79A7-ECD9-433B-A94D-774F25852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767AD6-9ABE-493B-5F7B-91232DA61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048" y="514350"/>
            <a:ext cx="3202323" cy="38855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AGENDA Item </a:t>
            </a:r>
            <a:br>
              <a:rPr lang="en-US" sz="5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6261675-CCC5-3318-D3F0-9588FD09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3" y="1"/>
            <a:ext cx="5653277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A8A4C-A362-B084-5662-31E1D92132E9}"/>
              </a:ext>
            </a:extLst>
          </p:cNvPr>
          <p:cNvSpPr txBox="1"/>
          <p:nvPr/>
        </p:nvSpPr>
        <p:spPr>
          <a:xfrm>
            <a:off x="3490722" y="0"/>
            <a:ext cx="5651354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2C2C2C"/>
              </a:buClr>
              <a:buSzTx/>
              <a:buFontTx/>
              <a:buNone/>
              <a:tabLst/>
              <a:defRPr/>
            </a:pP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rgbClr val="099BD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2C2C2C"/>
              </a:buClr>
              <a:buSzTx/>
              <a:buFontTx/>
              <a:buNone/>
              <a:tabLst/>
              <a:defRPr/>
            </a:pP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099BD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27C681-EDD9-42E9-991E-A44B302B77C4}"/>
              </a:ext>
            </a:extLst>
          </p:cNvPr>
          <p:cNvSpPr txBox="1"/>
          <p:nvPr/>
        </p:nvSpPr>
        <p:spPr>
          <a:xfrm>
            <a:off x="-22944" y="3776980"/>
            <a:ext cx="3490722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 by:</a:t>
            </a:r>
          </a:p>
          <a:p>
            <a:pPr algn="ctr">
              <a:defRPr/>
            </a:pPr>
            <a:r>
              <a:rPr lang="en-US" sz="135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Brian D. Pendleton, General Manager</a:t>
            </a:r>
          </a:p>
          <a:p>
            <a:pPr algn="ctr">
              <a:defRPr/>
            </a:pPr>
            <a:r>
              <a:rPr lang="en-US" sz="135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Sarah Clancy, Administrative Services Manager</a:t>
            </a:r>
          </a:p>
          <a:p>
            <a:pPr algn="ctr">
              <a:defRPr/>
            </a:pPr>
            <a:r>
              <a:rPr lang="en-US" sz="135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Justin Fleming, Capital Projects Manager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9E178C-63D0-CCD5-9255-58AD815EAF29}"/>
              </a:ext>
            </a:extLst>
          </p:cNvPr>
          <p:cNvSpPr txBox="1"/>
          <p:nvPr/>
        </p:nvSpPr>
        <p:spPr>
          <a:xfrm>
            <a:off x="3467778" y="182682"/>
            <a:ext cx="56532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u="sng" cap="all" dirty="0">
                <a:solidFill>
                  <a:srgbClr val="2C2C2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Adoption of Resolution No. 3550 Approving the Fiscal Year 2025-2026 Mid-Year Budget Adjustments and Capital Improvement Plan, Resolution No. 3551 Establishing the Salary Schedule for Non-Represented Employees of the District Effective January 1, 2026 and Rescind Resolution No. 3534</a:t>
            </a:r>
            <a:endParaRPr lang="en-US" b="1" u="sng" cap="all" dirty="0">
              <a:solidFill>
                <a:srgbClr val="2C2C2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D217A5-36AE-AFDD-56B0-75DC12E68E74}"/>
              </a:ext>
            </a:extLst>
          </p:cNvPr>
          <p:cNvSpPr txBox="1"/>
          <p:nvPr/>
        </p:nvSpPr>
        <p:spPr>
          <a:xfrm>
            <a:off x="3535834" y="2202045"/>
            <a:ext cx="55008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RECOMMENDATION: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the Board of Port Commissioners: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Adopt Resolution No. 3550 approving the Mid-Year Budget Adjustments for Fiscal Year 2025-2026 effective January 1, 2026.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Adopt Resolution No. 3551 establishing the Salary Schedule for Non-Represented Employees of the District effective January 1, 2026.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Rescind Resolution No. 3534.</a:t>
            </a:r>
          </a:p>
        </p:txBody>
      </p:sp>
    </p:spTree>
    <p:extLst>
      <p:ext uri="{BB962C8B-B14F-4D97-AF65-F5344CB8AC3E}">
        <p14:creationId xmlns:p14="http://schemas.microsoft.com/office/powerpoint/2010/main" val="553905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95839-7B34-40A2-BB1C-7DB76A8A6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09550"/>
            <a:ext cx="4431811" cy="1131570"/>
          </a:xfrm>
        </p:spPr>
        <p:txBody>
          <a:bodyPr/>
          <a:lstStyle/>
          <a:p>
            <a:r>
              <a:rPr lang="en-US" b="1" dirty="0"/>
              <a:t>Operating Revenues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896B8D8-A9B0-02CC-426A-5AD02E096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3621" y="1526570"/>
            <a:ext cx="6400800" cy="315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78285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DC2BE0-8DB7-2432-0FC2-0729082B9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372D1-DB62-565E-0589-3D6C466FB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Nonoperating income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FB791A5-F705-DA41-AA3A-3F070C4CF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0820" y="1508126"/>
            <a:ext cx="6400800" cy="297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24808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9D3A9-ACE9-C2DD-A952-FB6CA5D75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3AB69-439C-24B5-6B21-B9ED887EE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 &amp; special funding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50B5B-2E38-CDE1-060C-EDC05B082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Funds Received in FY 25-26</a:t>
            </a:r>
          </a:p>
          <a:p>
            <a:pPr lvl="1"/>
            <a:r>
              <a:rPr lang="en-US" dirty="0"/>
              <a:t>CALeVIP</a:t>
            </a:r>
          </a:p>
          <a:p>
            <a:pPr lvl="2"/>
            <a:r>
              <a:rPr lang="en-US" dirty="0"/>
              <a:t>$59,000 – Added to Mid-Year Budget</a:t>
            </a:r>
          </a:p>
          <a:p>
            <a:pPr lvl="1"/>
            <a:r>
              <a:rPr lang="en-US" dirty="0"/>
              <a:t>Insurance Claims for VHV 1559 Spinnaker Dr Flood Damage</a:t>
            </a:r>
          </a:p>
          <a:p>
            <a:pPr lvl="2"/>
            <a:r>
              <a:rPr lang="en-US" dirty="0"/>
              <a:t>$425,000 – Adjustment from Annual Budget of $6oo,000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FEMA/CDAA - 2023 January Storm Event </a:t>
            </a:r>
          </a:p>
          <a:p>
            <a:pPr lvl="2"/>
            <a:r>
              <a:rPr lang="en-US" dirty="0"/>
              <a:t>Building, Dock, And Equipment  Grant</a:t>
            </a:r>
          </a:p>
          <a:p>
            <a:pPr lvl="3"/>
            <a:r>
              <a:rPr lang="en-US" dirty="0"/>
              <a:t>$9,000 – Added to Mid-Year Budget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30326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96BF3-D6DC-25F4-4BAA-108207176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 &amp; special funding recommendations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0B8E6-5BEC-4B7E-DA8B-6D3D0E159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Anticipated Funds </a:t>
            </a:r>
          </a:p>
          <a:p>
            <a:pPr lvl="1"/>
            <a:r>
              <a:rPr lang="en-US" dirty="0"/>
              <a:t>National Fish &amp; Wildlife Fund</a:t>
            </a:r>
          </a:p>
          <a:p>
            <a:pPr lvl="2"/>
            <a:r>
              <a:rPr lang="en-US" dirty="0"/>
              <a:t>$200,000 – Adjustment from Annual Budget of $40,000</a:t>
            </a:r>
          </a:p>
          <a:p>
            <a:pPr lvl="1"/>
            <a:r>
              <a:rPr lang="en-US" dirty="0"/>
              <a:t>Division of Boating &amp; Waterways</a:t>
            </a:r>
          </a:p>
          <a:p>
            <a:pPr lvl="2"/>
            <a:r>
              <a:rPr lang="en-US" dirty="0"/>
              <a:t>SAVE Grant </a:t>
            </a:r>
          </a:p>
          <a:p>
            <a:pPr lvl="3"/>
            <a:r>
              <a:rPr lang="en-US" dirty="0"/>
              <a:t>$40,000 – Added to Mid-Year Budget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25422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8B940-D197-3B01-E7EE-0E721FD03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4F524-59AA-DB0B-DAE6-ACFC7565C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 &amp; special funding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90EFD-7BE4-4D37-7C0E-64D806C90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Awarded/Obligated Grants</a:t>
            </a:r>
          </a:p>
          <a:p>
            <a:pPr lvl="2"/>
            <a:r>
              <a:rPr lang="en-US" dirty="0"/>
              <a:t>Division of Boating &amp; Waterways</a:t>
            </a:r>
          </a:p>
          <a:p>
            <a:pPr lvl="3"/>
            <a:r>
              <a:rPr lang="en-US" dirty="0"/>
              <a:t>Public Launch Ramp</a:t>
            </a:r>
          </a:p>
          <a:p>
            <a:pPr lvl="4"/>
            <a:r>
              <a:rPr lang="en-US" dirty="0"/>
              <a:t>$544,847 – Not included in FY25-26; Anticipated FY 25-26 or FY 26-27</a:t>
            </a:r>
          </a:p>
          <a:p>
            <a:pPr lvl="2"/>
            <a:r>
              <a:rPr lang="en-US" dirty="0"/>
              <a:t>FEMA/CDAA - 2023 January Storm Event </a:t>
            </a:r>
          </a:p>
          <a:p>
            <a:pPr lvl="3"/>
            <a:r>
              <a:rPr lang="en-US" dirty="0"/>
              <a:t>Inner-harbor Dredge Grant</a:t>
            </a:r>
          </a:p>
          <a:p>
            <a:pPr lvl="4"/>
            <a:r>
              <a:rPr lang="en-US" dirty="0"/>
              <a:t>$1,410,615 –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Not included in FY25-26; Anticipated FY 25-26 or FY 26-27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Future Grant Awardee Announcements</a:t>
            </a:r>
          </a:p>
          <a:p>
            <a:pPr lvl="2"/>
            <a:r>
              <a:rPr lang="en-US" sz="1300" dirty="0"/>
              <a:t>Land and Water Conservation Fund – Parcel 5 Park Project Grant</a:t>
            </a:r>
          </a:p>
          <a:p>
            <a:pPr lvl="2"/>
            <a:r>
              <a:rPr lang="en-US" sz="1300" dirty="0"/>
              <a:t>Port Infrastructure Development Program – Fish Pier Grant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56240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95839-7B34-40A2-BB1C-7DB76A8A6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Operating EXPENSES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057527F5-6789-AF1F-9777-B003103A3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0820" y="1508126"/>
            <a:ext cx="6400800" cy="298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62625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44BFA-B6C7-DD71-AC96-CE7BC372A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E6737-56E7-2D95-310A-CD8FDDAAE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PERSONNEL EXPENSES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E15310-88F0-6B5D-4BFD-CBB711EE2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0820" y="1508125"/>
            <a:ext cx="6400800" cy="297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6911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9D8DFA-139C-473F-838D-D33ABE885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" y="132081"/>
            <a:ext cx="9141714" cy="12344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927" y="628984"/>
            <a:ext cx="2782493" cy="38855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000" b="1" dirty="0">
                <a:latin typeface="Calibri" panose="020F0502020204030204" pitchFamily="34" charset="0"/>
                <a:cs typeface="Calibri" panose="020F0502020204030204" pitchFamily="34" charset="0"/>
              </a:rPr>
              <a:t>ADMIN AGENDA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3" y="1"/>
            <a:ext cx="5653277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FABD33-44BD-4F06-B3CF-E72330EBD836}"/>
              </a:ext>
            </a:extLst>
          </p:cNvPr>
          <p:cNvSpPr txBox="1"/>
          <p:nvPr/>
        </p:nvSpPr>
        <p:spPr>
          <a:xfrm>
            <a:off x="3490722" y="0"/>
            <a:ext cx="5651354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rgbClr val="2C2C2C"/>
              </a:buClr>
              <a:defRPr/>
            </a:pPr>
            <a:r>
              <a:rPr lang="en-US" sz="3500" b="1" kern="0" dirty="0">
                <a:solidFill>
                  <a:srgbClr val="099B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Adoption of the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rgbClr val="2C2C2C"/>
              </a:buClr>
              <a:defRPr/>
            </a:pPr>
            <a:r>
              <a:rPr lang="en-US" sz="3500" b="1" kern="0" dirty="0">
                <a:solidFill>
                  <a:srgbClr val="099B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February 18, 2026 Agenda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rgbClr val="2C2C2C"/>
              </a:buClr>
              <a:defRPr/>
            </a:pPr>
            <a:endParaRPr lang="en-US" sz="3500" kern="0" dirty="0">
              <a:solidFill>
                <a:srgbClr val="099B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rgbClr val="2C2C2C"/>
              </a:buClr>
              <a:defRPr/>
            </a:pPr>
            <a:r>
              <a:rPr lang="en-US" sz="3500" b="1" kern="0" dirty="0">
                <a:solidFill>
                  <a:srgbClr val="099B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Approval of Minutes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rgbClr val="2C2C2C"/>
              </a:buClr>
              <a:defRPr/>
            </a:pPr>
            <a:r>
              <a:rPr lang="en-US" sz="3500" b="1" kern="0" dirty="0">
                <a:solidFill>
                  <a:srgbClr val="099B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February 4, 2026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rgbClr val="2C2C2C"/>
              </a:buClr>
              <a:defRPr/>
            </a:pPr>
            <a:r>
              <a:rPr lang="en-US" sz="3500" b="1" kern="0" dirty="0">
                <a:solidFill>
                  <a:srgbClr val="099B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Regular Meetings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1A98854-04EC-45F2-BC93-E57EBF78DDD4}"/>
              </a:ext>
            </a:extLst>
          </p:cNvPr>
          <p:cNvCxnSpPr/>
          <p:nvPr/>
        </p:nvCxnSpPr>
        <p:spPr>
          <a:xfrm>
            <a:off x="3886200" y="2266950"/>
            <a:ext cx="4724400" cy="0"/>
          </a:xfrm>
          <a:prstGeom prst="line">
            <a:avLst/>
          </a:prstGeom>
          <a:noFill/>
          <a:ln w="76200" cap="flat" cmpd="sng" algn="ctr">
            <a:solidFill>
              <a:srgbClr val="099BDD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108565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CF5065-390B-5CDD-8BBF-B2DE18FD3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DCFC6-93D5-5597-DBEA-3DF1D12BE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EXPENSES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15431F-3026-72CE-52CB-958461E4E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0820" y="1508125"/>
            <a:ext cx="6400800" cy="32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17726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04149-42ED-F661-81EF-33300052D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15A64-3D22-E1C3-1124-B94759EF1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Reductions to CIP projects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9CB550-8950-263F-B7FB-674E88B76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004" y="1508124"/>
            <a:ext cx="7847991" cy="350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56993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28743-7D5A-8020-3F20-988487717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A11E6-7069-AABE-B002-F5BBD66DA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INCREASES to </a:t>
            </a:r>
            <a:r>
              <a:rPr lang="en-US" dirty="0" err="1"/>
              <a:t>CIp</a:t>
            </a:r>
            <a:r>
              <a:rPr lang="en-US" dirty="0"/>
              <a:t> projects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519698-FCC5-252C-A810-8EED1CD9D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444" y="2026581"/>
            <a:ext cx="7845552" cy="177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81061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720CF-5D3F-687D-8222-191EDE2C6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842CB-0B95-AC76-8BC6-14E18BBB0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TENANT IMPROVEMENTS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6ABE40-DD22-0896-8B2A-880BC900D36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01700" y="1508125"/>
            <a:ext cx="7339013" cy="172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FY25-26 Building Tenant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Staff are projecting a decrease of $110,000 in expenses from $740,000 to $630,000.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 of $34,000 to District utilized building improvements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Decrease of $135,000 to potential, foreseen, tenant turnover</a:t>
            </a:r>
          </a:p>
          <a:p>
            <a:pPr marL="45720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Decrease of $9,000 to unforeseen tenant turnover</a:t>
            </a:r>
          </a:p>
        </p:txBody>
      </p:sp>
    </p:spTree>
    <p:extLst>
      <p:ext uri="{BB962C8B-B14F-4D97-AF65-F5344CB8AC3E}">
        <p14:creationId xmlns:p14="http://schemas.microsoft.com/office/powerpoint/2010/main" val="2884015187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563B2-1BF5-D8FA-6922-04BE5B58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ORGANIZATIONAL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B3FED-7042-6D62-4B08-8202AB242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Administration Department</a:t>
            </a:r>
          </a:p>
          <a:p>
            <a:pPr lvl="1"/>
            <a:r>
              <a:rPr lang="en-US" dirty="0"/>
              <a:t>Business Operations Manager +1.0 FTE</a:t>
            </a:r>
          </a:p>
          <a:p>
            <a:r>
              <a:rPr lang="en-US" dirty="0"/>
              <a:t>Harbor Patrol</a:t>
            </a:r>
          </a:p>
          <a:p>
            <a:pPr lvl="1"/>
            <a:r>
              <a:rPr lang="en-US" dirty="0"/>
              <a:t>Chief of Harbor Patrol/Harbormaster</a:t>
            </a:r>
          </a:p>
          <a:p>
            <a:pPr lvl="1"/>
            <a:r>
              <a:rPr lang="en-US" dirty="0"/>
              <a:t>Chief Deputy Harbormaster</a:t>
            </a:r>
          </a:p>
          <a:p>
            <a:pPr lvl="1"/>
            <a:r>
              <a:rPr lang="en-US" dirty="0"/>
              <a:t>Harbor Patrol Officer III</a:t>
            </a:r>
          </a:p>
          <a:p>
            <a:pPr lvl="1"/>
            <a:r>
              <a:rPr lang="en-US" dirty="0"/>
              <a:t>Total # Employees Unchanged</a:t>
            </a:r>
          </a:p>
          <a:p>
            <a:r>
              <a:rPr lang="en-US" dirty="0"/>
              <a:t>Marina Department</a:t>
            </a:r>
          </a:p>
          <a:p>
            <a:pPr lvl="1"/>
            <a:r>
              <a:rPr lang="en-US" dirty="0"/>
              <a:t>Commercial Fisheries Manger -1.0 FTE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450971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EADE1F4-4C2D-4DAA-84B7-0F955B38CE6B}"/>
              </a:ext>
            </a:extLst>
          </p:cNvPr>
          <p:cNvSpPr txBox="1"/>
          <p:nvPr/>
        </p:nvSpPr>
        <p:spPr>
          <a:xfrm>
            <a:off x="482601" y="4687606"/>
            <a:ext cx="8178799" cy="4970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100" b="1" cap="all" spc="1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Revised Organizational Chart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F82B95-2DA0-BB54-D932-0440688B4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484" y="184068"/>
            <a:ext cx="6949031" cy="458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24595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C0553-E080-6258-1A76-E1FE7A3C7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F0803-F9A5-9E27-46C6-EFE6925D6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Public Communication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STANDARD ITEM 2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5" name="Content Placeholder 4" title="EasyTimer">
                <a:extLst>
                  <a:ext uri="{FF2B5EF4-FFF2-40B4-BE49-F238E27FC236}">
                    <a16:creationId xmlns:a16="http://schemas.microsoft.com/office/drawing/2014/main" id="{D08623C3-93E4-E843-7E74-857D5337A944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901700" y="1508125"/>
              <a:ext cx="7339013" cy="315595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Content Placeholder 4" title="EasyTimer">
                <a:extLst>
                  <a:ext uri="{FF2B5EF4-FFF2-40B4-BE49-F238E27FC236}">
                    <a16:creationId xmlns:a16="http://schemas.microsoft.com/office/drawing/2014/main" id="{D08623C3-93E4-E843-7E74-857D5337A94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1700" y="1508125"/>
                <a:ext cx="7339013" cy="31559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4713003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E9F6C7-4D9E-54F6-BF23-99B55233D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44F9D1-D506-C530-54CE-81E5FF173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2" y="132081"/>
            <a:ext cx="9141714" cy="12344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979EF1-744B-6D7B-1239-B2A574163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52908F-3BCC-BA75-F609-7B2E2BCE5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048" y="514350"/>
            <a:ext cx="3202323" cy="38855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AGENDA Item </a:t>
            </a:r>
            <a:br>
              <a:rPr lang="en-US" sz="5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8AE1975-32D7-D835-0CD4-461C635DE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3" y="1"/>
            <a:ext cx="5653277" cy="51435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07BE2-6CB0-D273-99C2-A0ED5EA44246}"/>
              </a:ext>
            </a:extLst>
          </p:cNvPr>
          <p:cNvSpPr txBox="1"/>
          <p:nvPr/>
        </p:nvSpPr>
        <p:spPr>
          <a:xfrm>
            <a:off x="3490722" y="0"/>
            <a:ext cx="5651354" cy="514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2C2C2C"/>
              </a:buClr>
              <a:buSzTx/>
              <a:buFontTx/>
              <a:buNone/>
              <a:tabLst/>
              <a:defRPr/>
            </a:pPr>
            <a:endParaRPr kumimoji="0" lang="en-US" sz="3500" b="0" i="0" u="none" strike="noStrike" kern="0" cap="none" spc="0" normalizeH="0" baseline="0" noProof="0" dirty="0">
              <a:ln>
                <a:noFill/>
              </a:ln>
              <a:solidFill>
                <a:srgbClr val="099BD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2C2C2C"/>
              </a:buClr>
              <a:buSzTx/>
              <a:buFontTx/>
              <a:buNone/>
              <a:tabLst/>
              <a:defRPr/>
            </a:pP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099BD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8AAD1A-05BB-070F-AFFB-F8E3BFB10B59}"/>
              </a:ext>
            </a:extLst>
          </p:cNvPr>
          <p:cNvSpPr txBox="1"/>
          <p:nvPr/>
        </p:nvSpPr>
        <p:spPr>
          <a:xfrm>
            <a:off x="-22944" y="3776980"/>
            <a:ext cx="3490722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5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 by:</a:t>
            </a:r>
          </a:p>
          <a:p>
            <a:pPr algn="ctr">
              <a:defRPr/>
            </a:pPr>
            <a:r>
              <a:rPr lang="en-US" sz="135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Brian D. Pendleton, General Manager</a:t>
            </a:r>
          </a:p>
          <a:p>
            <a:pPr algn="ctr">
              <a:defRPr/>
            </a:pPr>
            <a:r>
              <a:rPr lang="en-US" sz="135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Sarah Clancy, Administrative Services Manager</a:t>
            </a:r>
          </a:p>
          <a:p>
            <a:pPr algn="ctr">
              <a:defRPr/>
            </a:pPr>
            <a:r>
              <a:rPr lang="en-US" sz="135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Justin Fleming, Capital Projects Manager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7FB02C-B9C7-2A3B-9899-01F345DDD730}"/>
              </a:ext>
            </a:extLst>
          </p:cNvPr>
          <p:cNvSpPr txBox="1"/>
          <p:nvPr/>
        </p:nvSpPr>
        <p:spPr>
          <a:xfrm>
            <a:off x="3488799" y="163445"/>
            <a:ext cx="56532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u="sng" cap="all" dirty="0">
                <a:solidFill>
                  <a:srgbClr val="2C2C2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Adoption of Resolution No. 3550 Approving the Fiscal Year 2025-2026 Mid-Year Budget Adjustments and Capital Improvement Plan, Resolution No. 3551 Establishing the Salary Schedule for Non-Represented Employees of the District Effective January 1, 2026 and Rescind Resolution No. 3534</a:t>
            </a:r>
            <a:endParaRPr lang="en-US" b="1" u="sng" cap="all" dirty="0">
              <a:solidFill>
                <a:srgbClr val="2C2C2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9B7992-6367-5FB7-B9D0-A5C9B46B9398}"/>
              </a:ext>
            </a:extLst>
          </p:cNvPr>
          <p:cNvSpPr txBox="1"/>
          <p:nvPr/>
        </p:nvSpPr>
        <p:spPr>
          <a:xfrm>
            <a:off x="3535834" y="2202045"/>
            <a:ext cx="55008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RECOMMENDATION: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the Board of Port Commissioners: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Adopt Resolution No. 3550 approving the Mid-Year Budget Adjustments for Fiscal Year 2025-2026 effective January 1, 2026.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Adopt Resolution No. 3551 establishing the Salary Schedule for Non-Represented Employees of the District effective January 1, 2026.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Rescind Resolution No. 3534.</a:t>
            </a:r>
          </a:p>
        </p:txBody>
      </p:sp>
    </p:spTree>
    <p:extLst>
      <p:ext uri="{BB962C8B-B14F-4D97-AF65-F5344CB8AC3E}">
        <p14:creationId xmlns:p14="http://schemas.microsoft.com/office/powerpoint/2010/main" val="2236815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E7C97B-9DB2-C115-3076-9729B307C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8C58FD9-DCB9-F76C-DC34-B1909A166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5653277" cy="51435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181EC47-0848-3740-3D07-969736E26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3278" y="0"/>
            <a:ext cx="3490722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621FA3-C86C-0D87-4288-59E42E66A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2" y="1052215"/>
            <a:ext cx="3276599" cy="2743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AGENDA Item </a:t>
            </a:r>
            <a:br>
              <a:rPr lang="en-US" sz="5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80409F-9F93-0411-1C3A-876747620AF8}"/>
              </a:ext>
            </a:extLst>
          </p:cNvPr>
          <p:cNvSpPr txBox="1"/>
          <p:nvPr/>
        </p:nvSpPr>
        <p:spPr>
          <a:xfrm>
            <a:off x="88532" y="467671"/>
            <a:ext cx="5653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Development and Implementation of a Ventura Port District Lifeguard Program for Ventura Harbor Beaches</a:t>
            </a:r>
            <a:endParaRPr kumimoji="0" lang="en-US" sz="1800" b="1" i="0" u="sng" strike="noStrike" kern="1200" cap="all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3D7EAE-D26E-0712-B500-2845B8F9BDCB}"/>
              </a:ext>
            </a:extLst>
          </p:cNvPr>
          <p:cNvSpPr txBox="1"/>
          <p:nvPr/>
        </p:nvSpPr>
        <p:spPr>
          <a:xfrm>
            <a:off x="88532" y="1613428"/>
            <a:ext cx="5500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RECOMMENDATION:</a:t>
            </a:r>
          </a:p>
          <a:p>
            <a:pPr algn="just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the Board of Port Commissioners receive a report on a proposal to develop and implement a Ventura Port District ocean lifeguard program and provide direction to staff.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386F81-7302-73F9-5889-F3E69608317D}"/>
              </a:ext>
            </a:extLst>
          </p:cNvPr>
          <p:cNvSpPr txBox="1"/>
          <p:nvPr/>
        </p:nvSpPr>
        <p:spPr>
          <a:xfrm>
            <a:off x="5589409" y="3651494"/>
            <a:ext cx="352778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Report by: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John Higgins, Harbormaster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Brendan Donohue, Senior Harbor Patrol Officer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Sarah Clancy, Administrative Services Manager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246353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96C46-696E-3744-EA20-CFABC02AA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vision for enhanced beach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B20CC-5137-9788-4542-A2311BFB2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Current State: 15-year partnership with California State Parks is facing rising costs and staffing shortages.  </a:t>
            </a:r>
          </a:p>
          <a:p>
            <a:r>
              <a:rPr lang="en-US" dirty="0"/>
              <a:t>The Opportunity: Develop a cost-effective, District-operated Ocean Lifeguard program starting in 2027</a:t>
            </a:r>
          </a:p>
          <a:p>
            <a:r>
              <a:rPr lang="en-US" dirty="0"/>
              <a:t>Core Benefits: </a:t>
            </a:r>
          </a:p>
          <a:p>
            <a:pPr lvl="1"/>
            <a:r>
              <a:rPr lang="en-US" dirty="0"/>
              <a:t>Operational Control: Flexible scheduling annually including school holidays, adverse weather, and high-surf events that fall outside the traditional contract period.</a:t>
            </a:r>
          </a:p>
          <a:p>
            <a:pPr lvl="1"/>
            <a:r>
              <a:rPr lang="en-US" dirty="0"/>
              <a:t>Fiscal Efficiency: Current contract exceeds $200,000 annually with 30% ($60k) diverted to Administrative &amp; Supervisor fees rather than direct beach service.</a:t>
            </a:r>
          </a:p>
          <a:p>
            <a:pPr lvl="1"/>
            <a:r>
              <a:rPr lang="en-US" dirty="0"/>
              <a:t>Professional Readiness: The Districts Harbor Patrol &amp; Marine Safety personnel possess over 200 years of combined experience.  They are already recognized as professional experts in water safety.</a:t>
            </a:r>
          </a:p>
          <a:p>
            <a:pPr marL="171450" lvl="1" indent="0" algn="ctr">
              <a:buNone/>
            </a:pPr>
            <a:endParaRPr lang="en-US" dirty="0"/>
          </a:p>
          <a:p>
            <a:pPr marL="171450" lvl="1" indent="0" algn="ctr">
              <a:buNone/>
            </a:pPr>
            <a:endParaRPr lang="en-US" dirty="0"/>
          </a:p>
          <a:p>
            <a:pPr marL="171450" lvl="1" indent="0" algn="ctr">
              <a:buNone/>
            </a:pPr>
            <a:r>
              <a:rPr lang="en-US" dirty="0"/>
              <a:t>“Public Safety cannot be seasonal or uncertain”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22389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7F07-408F-416A-80FB-07FC1F6A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Public Communication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ADMIN agenda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ITEMS NOT ON THE AGENDA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5" name="Content Placeholder 4" title="EasyTimer">
                <a:extLst>
                  <a:ext uri="{FF2B5EF4-FFF2-40B4-BE49-F238E27FC236}">
                    <a16:creationId xmlns:a16="http://schemas.microsoft.com/office/drawing/2014/main" id="{E8BD0FBA-1CAA-4DF4-9CEC-D77BF9E73CC6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901700" y="1508125"/>
              <a:ext cx="7339013" cy="315595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Content Placeholder 4" title="EasyTimer">
                <a:extLst>
                  <a:ext uri="{FF2B5EF4-FFF2-40B4-BE49-F238E27FC236}">
                    <a16:creationId xmlns:a16="http://schemas.microsoft.com/office/drawing/2014/main" id="{E8BD0FBA-1CAA-4DF4-9CEC-D77BF9E73CC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1700" y="1508125"/>
                <a:ext cx="7339013" cy="31559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1617897"/>
      </p:ext>
    </p:extLst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D92D2-7333-2AAD-7B0F-1918AEBCA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C1945-5037-ABDE-C36A-711B39D52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Fiscal Responsibility &amp;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D7F96-1EED-C92C-AF96-8F763723C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Eliminate Inefficiency: Contract fees account for 26% of total costs without providing direct beach services</a:t>
            </a:r>
          </a:p>
          <a:p>
            <a:r>
              <a:rPr lang="en-US" dirty="0"/>
              <a:t>Cost Stabilization: Provides predictable budgeting and long-term savings by reducing exposure to contract cost increases and billing delays.</a:t>
            </a:r>
          </a:p>
          <a:p>
            <a:r>
              <a:rPr lang="en-US" dirty="0"/>
              <a:t>Direct Investment: Reinvesting administrative fees directly into equipment, personnel, extended seasonal coverage, &amp; improved public safety, </a:t>
            </a:r>
          </a:p>
          <a:p>
            <a:r>
              <a:rPr lang="en-US" dirty="0"/>
              <a:t>Future Revenue: Potential for “Junior Lifeguard” programs to offset operating costs and support workforce development</a:t>
            </a:r>
          </a:p>
          <a:p>
            <a:r>
              <a:rPr lang="en-US" dirty="0"/>
              <a:t>Future Harbor Patrol Recruitment: Creates a path to full-time employment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“This is about directing Public Funds to Frontline Safety”</a:t>
            </a:r>
          </a:p>
        </p:txBody>
      </p:sp>
    </p:spTree>
    <p:extLst>
      <p:ext uri="{BB962C8B-B14F-4D97-AF65-F5344CB8AC3E}">
        <p14:creationId xmlns:p14="http://schemas.microsoft.com/office/powerpoint/2010/main" val="477326373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E5C30-638D-5789-C96A-0CF83F3F9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52E26-6D1E-70AE-388B-42B81F239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Proven Expertise &amp; Readiness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6B155-390F-F186-3EED-023DE761C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Harbor Patrol &amp; Marine Safety Officers bring over 200 years of combined experience.  Much of this time is in Supervisor &amp; Training capacities.</a:t>
            </a:r>
          </a:p>
          <a:p>
            <a:r>
              <a:rPr lang="en-US" dirty="0"/>
              <a:t>Staff are already trained and certified to the National United States Lifesaving Association (USLA) ocean rescue standards.</a:t>
            </a:r>
          </a:p>
          <a:p>
            <a:r>
              <a:rPr lang="en-US" dirty="0"/>
              <a:t>Harbor Patrol &amp; Marine Safety Officers already perform year-round ocean rescues and are recognized as subject matter experts who train local Fire Departments.</a:t>
            </a:r>
          </a:p>
          <a:p>
            <a:r>
              <a:rPr lang="en-US" dirty="0"/>
              <a:t>HP &amp; MSO staff already operate at a professional lifeguard standard in our daily operations.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“We are not starting from scratch – we are building on proven excellence”</a:t>
            </a:r>
          </a:p>
        </p:txBody>
      </p:sp>
    </p:spTree>
    <p:extLst>
      <p:ext uri="{BB962C8B-B14F-4D97-AF65-F5344CB8AC3E}">
        <p14:creationId xmlns:p14="http://schemas.microsoft.com/office/powerpoint/2010/main" val="473183124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49CA6-4624-FBEA-B14A-F91F2B05D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49E13-102E-E6C6-AEDE-ED7D5CF57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Cost &amp; Annual projections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BAC1D-91A0-2B53-BEF1-D3E42844B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b="1" dirty="0"/>
              <a:t>First Year Estimated $180k</a:t>
            </a:r>
          </a:p>
          <a:p>
            <a:pPr lvl="1"/>
            <a:r>
              <a:rPr lang="en-US" dirty="0"/>
              <a:t>Full seasonal Lifeguard services</a:t>
            </a:r>
          </a:p>
          <a:p>
            <a:pPr lvl="1"/>
            <a:r>
              <a:rPr lang="en-US" dirty="0"/>
              <a:t>Marine Safety &amp; Patrol Support</a:t>
            </a:r>
          </a:p>
          <a:p>
            <a:pPr lvl="1"/>
            <a:r>
              <a:rPr lang="en-US" dirty="0"/>
              <a:t>Program administration &amp; Compliance</a:t>
            </a:r>
          </a:p>
          <a:p>
            <a:r>
              <a:rPr lang="en-US" sz="1900" b="1" dirty="0"/>
              <a:t>Ongoing Annual Costs $173k</a:t>
            </a:r>
          </a:p>
          <a:p>
            <a:pPr lvl="1"/>
            <a:r>
              <a:rPr lang="en-US" dirty="0"/>
              <a:t>Stabilized operational expenses</a:t>
            </a:r>
          </a:p>
          <a:p>
            <a:pPr lvl="1"/>
            <a:r>
              <a:rPr lang="en-US" dirty="0"/>
              <a:t>Opportunity to extend weekend coverage and additional services</a:t>
            </a:r>
            <a:endParaRPr lang="en-US" sz="1800" dirty="0"/>
          </a:p>
          <a:p>
            <a:r>
              <a:rPr lang="en-US" sz="1800" b="1" dirty="0"/>
              <a:t>Future Cost Softening</a:t>
            </a:r>
          </a:p>
          <a:p>
            <a:pPr lvl="1"/>
            <a:r>
              <a:rPr lang="en-US" dirty="0"/>
              <a:t>The creation of a Junior Lifeguard program would generate revenue &amp; offset operating costs.</a:t>
            </a:r>
          </a:p>
          <a:p>
            <a:pPr lvl="1"/>
            <a:r>
              <a:rPr lang="en-US" dirty="0"/>
              <a:t>Program would be delayed 1-2 years from start to ensure beach program success &amp; develop workforce skills.</a:t>
            </a:r>
          </a:p>
          <a:p>
            <a:pPr marL="171450" lvl="1" indent="0" algn="ctr">
              <a:buNone/>
            </a:pPr>
            <a:endParaRPr lang="en-US" dirty="0"/>
          </a:p>
          <a:p>
            <a:pPr marL="171450" lvl="1" indent="0" algn="ctr">
              <a:buNone/>
            </a:pPr>
            <a:r>
              <a:rPr lang="en-US" dirty="0"/>
              <a:t>“Strategy will be to hire experienced and trained local Lifeguards to lessen training costs”</a:t>
            </a:r>
          </a:p>
          <a:p>
            <a:pPr lvl="1" 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251819"/>
      </p:ext>
    </p:extLst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B3EBB-85FC-3AD0-676B-F6B68AB6B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2EFC5-12D6-6A75-4C9E-3F7B712AC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Staffing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EE8F5-0A7D-8C81-B7E7-59EB3E9DA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3 lifeguard towers staffed with 1 employee each</a:t>
            </a:r>
          </a:p>
          <a:p>
            <a:r>
              <a:rPr lang="en-US" dirty="0"/>
              <a:t>1 lifeguard truck staffed with 1 employee</a:t>
            </a:r>
          </a:p>
          <a:p>
            <a:r>
              <a:rPr lang="en-US" dirty="0"/>
              <a:t>Increase in MSO pay to align ranges with laddering effect for growth</a:t>
            </a:r>
          </a:p>
          <a:p>
            <a:r>
              <a:rPr lang="en-US" dirty="0"/>
              <a:t>Part-time HR Specialist need for increased administration support</a:t>
            </a:r>
          </a:p>
          <a:p>
            <a:r>
              <a:rPr lang="en-US" dirty="0"/>
              <a:t>Salary Schedule: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“Proposal does not change current annual staffing”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0408BE-EB4C-7CD6-411E-07734CD4C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181350"/>
            <a:ext cx="5249362" cy="10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91004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937B6-0FF3-1551-9A51-0DB4470FB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23CB-6414-F96E-C671-FA186A8A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1 annual costs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C7E60D-C3B4-4FCD-C58F-2E3D29519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700" y="1618297"/>
            <a:ext cx="7339013" cy="293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2987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585AE-6252-5A77-EB1D-682C9C29D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74CF5-63FD-1085-1906-FB464D580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</a:t>
            </a:r>
            <a:r>
              <a:rPr lang="en-US" dirty="0" err="1"/>
              <a:t>add’l</a:t>
            </a:r>
            <a:r>
              <a:rPr lang="en-US" dirty="0"/>
              <a:t> </a:t>
            </a:r>
            <a:r>
              <a:rPr lang="en-US" dirty="0" err="1"/>
              <a:t>svcs</a:t>
            </a:r>
            <a:r>
              <a:rPr lang="en-US" dirty="0"/>
              <a:t> </a:t>
            </a:r>
            <a:r>
              <a:rPr lang="en-US" sz="1600" dirty="0"/>
              <a:t>(year 1)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167198C-C930-D45C-D557-1F73D20B66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2190" y="1657350"/>
            <a:ext cx="7339013" cy="203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67436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23194-D1CA-81BE-5A33-DFED0793C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AFBF9-9259-AE8D-5366-3A539B8CF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Subsequent years annual costs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D9511C2-A619-2523-9BA3-AFDC61CE9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700" y="1621049"/>
            <a:ext cx="7339013" cy="293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68364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C2FEE-F18D-C31D-DC57-04A0B9290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B67A-A9A7-30B3-A9C3-5265E5BE8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Optional </a:t>
            </a:r>
            <a:r>
              <a:rPr lang="en-US" dirty="0" err="1"/>
              <a:t>add’l</a:t>
            </a:r>
            <a:r>
              <a:rPr lang="en-US" dirty="0"/>
              <a:t> </a:t>
            </a:r>
            <a:r>
              <a:rPr lang="en-US" dirty="0" err="1"/>
              <a:t>Svcs</a:t>
            </a:r>
            <a:r>
              <a:rPr lang="en-US" dirty="0"/>
              <a:t> </a:t>
            </a:r>
            <a:r>
              <a:rPr lang="en-US" sz="1600" dirty="0"/>
              <a:t>(subsequent Yrs)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662079-7515-C406-E396-4AF051E74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2190" y="1657350"/>
            <a:ext cx="7339013" cy="203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98116"/>
      </p:ext>
    </p:extLst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7038D-03D3-335A-CFB0-99B639EA0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D5712-BA26-F29A-C906-7A59A506A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Strategic Advantages &amp; Public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7EE1D-72DD-0234-B312-DDEA4DDE0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Operational Flexibility:  Ability to expand coverage during local holidays, adverse weather, or high-swell events.</a:t>
            </a:r>
          </a:p>
          <a:p>
            <a:r>
              <a:rPr lang="en-US" dirty="0"/>
              <a:t>Safety Record: Maintaining the high standard that has led to zero drownings during active lifeguard periods.</a:t>
            </a:r>
          </a:p>
          <a:p>
            <a:r>
              <a:rPr lang="en-US" dirty="0"/>
              <a:t>Enhanced Support: Includes a new HR Technician to reduce organizational risk and support sustained growth.</a:t>
            </a:r>
          </a:p>
          <a:p>
            <a:r>
              <a:rPr lang="en-US" dirty="0"/>
              <a:t>Local Accountability: Efficient budgeting, better oversight, and a program tailored specifically to Ventura Harbor’s unique coastline.</a:t>
            </a:r>
          </a:p>
          <a:p>
            <a:r>
              <a:rPr lang="en-US" dirty="0"/>
              <a:t>Supports Port District Businesses through safer beach access and programs.</a:t>
            </a:r>
          </a:p>
          <a:p>
            <a:pPr marL="0" indent="0" algn="ctr">
              <a:buNone/>
            </a:pPr>
            <a:r>
              <a:rPr lang="en-US" dirty="0"/>
              <a:t>“This strengthens both safety and community resilience.”</a:t>
            </a:r>
          </a:p>
        </p:txBody>
      </p:sp>
    </p:spTree>
    <p:extLst>
      <p:ext uri="{BB962C8B-B14F-4D97-AF65-F5344CB8AC3E}">
        <p14:creationId xmlns:p14="http://schemas.microsoft.com/office/powerpoint/2010/main" val="1024308632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70188-87EE-AD94-4548-BB15E38D0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B6BB0-29C9-2058-6AED-14C7FF203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Public Communication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STANDARD ITEM 3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5" name="Content Placeholder 4" title="EasyTimer">
                <a:extLst>
                  <a:ext uri="{FF2B5EF4-FFF2-40B4-BE49-F238E27FC236}">
                    <a16:creationId xmlns:a16="http://schemas.microsoft.com/office/drawing/2014/main" id="{8F0C95D8-6EF4-AA31-48CF-AF8D733D994B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901700" y="1508125"/>
              <a:ext cx="7339013" cy="315595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Content Placeholder 4" title="EasyTimer">
                <a:extLst>
                  <a:ext uri="{FF2B5EF4-FFF2-40B4-BE49-F238E27FC236}">
                    <a16:creationId xmlns:a16="http://schemas.microsoft.com/office/drawing/2014/main" id="{8F0C95D8-6EF4-AA31-48CF-AF8D733D994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1700" y="1508125"/>
                <a:ext cx="7339013" cy="31559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071676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5653277" cy="51435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3278" y="0"/>
            <a:ext cx="3490722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0839" y="1670098"/>
            <a:ext cx="2895600" cy="16319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</a:t>
            </a:r>
            <a:br>
              <a:rPr lang="en-US" sz="5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0E67CF-BAA4-4328-8DDB-8B5098A1EF77}"/>
              </a:ext>
            </a:extLst>
          </p:cNvPr>
          <p:cNvSpPr txBox="1"/>
          <p:nvPr/>
        </p:nvSpPr>
        <p:spPr>
          <a:xfrm>
            <a:off x="1" y="209550"/>
            <a:ext cx="5653277" cy="48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182880" defTabSz="914400">
              <a:buClr>
                <a:srgbClr val="2C2C2C"/>
              </a:buClr>
              <a:buFont typeface="Wingdings" pitchFamily="2" charset="2"/>
              <a:buChar char=""/>
              <a:defRPr/>
            </a:pPr>
            <a:r>
              <a:rPr lang="en-US" sz="3500" kern="0" dirty="0">
                <a:solidFill>
                  <a:srgbClr val="099B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Closed Session Report</a:t>
            </a:r>
          </a:p>
          <a:p>
            <a:pPr indent="-182880" defTabSz="914400">
              <a:buClr>
                <a:srgbClr val="2C2C2C"/>
              </a:buClr>
              <a:buFont typeface="Wingdings" pitchFamily="2" charset="2"/>
              <a:buChar char=""/>
              <a:defRPr/>
            </a:pPr>
            <a:endParaRPr lang="en-US" sz="3500" kern="0" dirty="0">
              <a:solidFill>
                <a:srgbClr val="099B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82880" defTabSz="914400">
              <a:buClr>
                <a:srgbClr val="2C2C2C"/>
              </a:buClr>
              <a:buFont typeface="Wingdings" pitchFamily="2" charset="2"/>
              <a:buChar char=""/>
              <a:defRPr/>
            </a:pPr>
            <a:r>
              <a:rPr lang="en-US" sz="3500" kern="0" dirty="0">
                <a:solidFill>
                  <a:srgbClr val="099B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Board Communications</a:t>
            </a:r>
          </a:p>
          <a:p>
            <a:pPr defTabSz="914400">
              <a:buClr>
                <a:srgbClr val="2C2C2C"/>
              </a:buClr>
              <a:defRPr/>
            </a:pPr>
            <a:endParaRPr lang="en-US" sz="3500" kern="0" dirty="0">
              <a:solidFill>
                <a:srgbClr val="099B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82880" defTabSz="914400">
              <a:buClr>
                <a:srgbClr val="2C2C2C"/>
              </a:buClr>
              <a:buFont typeface="Wingdings" pitchFamily="2" charset="2"/>
              <a:buChar char=""/>
              <a:defRPr/>
            </a:pPr>
            <a:r>
              <a:rPr lang="en-US" sz="3500" kern="0" dirty="0">
                <a:solidFill>
                  <a:srgbClr val="099BD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Staff and General Manager   Reports</a:t>
            </a:r>
          </a:p>
          <a:p>
            <a:pPr defTabSz="914400">
              <a:buClr>
                <a:srgbClr val="2C2C2C"/>
              </a:buClr>
              <a:defRPr/>
            </a:pPr>
            <a:endParaRPr lang="en-US" sz="2000" kern="0" dirty="0">
              <a:solidFill>
                <a:srgbClr val="099BD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24844"/>
      </p:ext>
    </p:extLst>
  </p:cSld>
  <p:clrMapOvr>
    <a:masterClrMapping/>
  </p:clrMapOvr>
  <p:transition spd="slow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A5EDC7-C4DC-B459-271E-2B10D38D8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F142AAA1-4E54-E223-A0B3-F8466824B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5653277" cy="51435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5BEEEB1-A6CE-241E-9F8B-AE410A53D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3278" y="0"/>
            <a:ext cx="3490722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F611EB-4628-4A57-E128-368CF2F93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2" y="1052215"/>
            <a:ext cx="3276599" cy="2743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AGENDA Item </a:t>
            </a:r>
            <a:br>
              <a:rPr lang="en-US" sz="5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ABC59F-6DEA-49F3-E9E0-03702CAF6BBB}"/>
              </a:ext>
            </a:extLst>
          </p:cNvPr>
          <p:cNvSpPr txBox="1"/>
          <p:nvPr/>
        </p:nvSpPr>
        <p:spPr>
          <a:xfrm>
            <a:off x="88532" y="467671"/>
            <a:ext cx="5653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Development and Implementation of a Ventura Port District Lifeguard Program for Ventura Harbor Beaches</a:t>
            </a:r>
            <a:endParaRPr kumimoji="0" lang="en-US" sz="1800" b="1" i="0" u="sng" strike="noStrike" kern="1200" cap="all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196F9F-1E0C-7814-FA80-FDD4FADCC7D3}"/>
              </a:ext>
            </a:extLst>
          </p:cNvPr>
          <p:cNvSpPr txBox="1"/>
          <p:nvPr/>
        </p:nvSpPr>
        <p:spPr>
          <a:xfrm>
            <a:off x="88532" y="1613428"/>
            <a:ext cx="5500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RECOMMENDATION:</a:t>
            </a:r>
          </a:p>
          <a:p>
            <a:pPr algn="just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the Board of Port Commissioners receive a report on a proposal to develop and implement a Ventura Port District ocean lifeguard program and provide direction to staff.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5099AB-21AC-2D29-AE0D-4639F93B447F}"/>
              </a:ext>
            </a:extLst>
          </p:cNvPr>
          <p:cNvSpPr txBox="1"/>
          <p:nvPr/>
        </p:nvSpPr>
        <p:spPr>
          <a:xfrm>
            <a:off x="5589409" y="3651494"/>
            <a:ext cx="352778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Report by: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John Higgins, Harbormaster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Brendan Donohue, Senior Harbor Patrol Officer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Sarah Clancy, Administrative Services Manager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63319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BECA82BA-52E3-450B-9E72-D58668403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AC966F9-BB4D-4199-8917-490A8F863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2804160"/>
            <a:ext cx="9141714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94A594-1B4D-4A46-8D58-43877E34C5D0}"/>
              </a:ext>
            </a:extLst>
          </p:cNvPr>
          <p:cNvSpPr txBox="1"/>
          <p:nvPr/>
        </p:nvSpPr>
        <p:spPr>
          <a:xfrm>
            <a:off x="274319" y="2804160"/>
            <a:ext cx="8603674" cy="1407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cap="all" spc="150" dirty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Adjournment IN LOVING MEMORY OF </a:t>
            </a:r>
          </a:p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cap="all" spc="150" dirty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ERIK BEAR, HARBOR Patrol OFFICER</a:t>
            </a:r>
          </a:p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cap="all" spc="150" dirty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Next Meeting MARCH 4, 2026</a:t>
            </a:r>
          </a:p>
        </p:txBody>
      </p:sp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D9CD49B2-69B9-4ADA-AED7-7D6465C97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265415"/>
            <a:ext cx="4419600" cy="7309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F3AD51-3156-766E-2EB6-9AB65CEBE9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926"/>
          <a:stretch>
            <a:fillRect/>
          </a:stretch>
        </p:blipFill>
        <p:spPr>
          <a:xfrm>
            <a:off x="3200400" y="0"/>
            <a:ext cx="2501508" cy="28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53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60A40-644C-E9E8-7F78-E11AFE040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7A7BC-12E6-1383-2C4C-DAE3F34D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CONSENT AGENDA ITEMS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6253DB-71D7-BD74-4137-70F9BA1A1843}"/>
              </a:ext>
            </a:extLst>
          </p:cNvPr>
          <p:cNvSpPr txBox="1"/>
          <p:nvPr/>
        </p:nvSpPr>
        <p:spPr>
          <a:xfrm>
            <a:off x="304800" y="1657350"/>
            <a:ext cx="8610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buFont typeface="+mj-lt"/>
              <a:buAutoNum type="alphaUcParenR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Approval of Out-of-Town Travel Request(s)</a:t>
            </a:r>
          </a:p>
          <a:p>
            <a:pPr marR="0" lvl="0" algn="just"/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/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Approval of Payments for January 2026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/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Approval of Office Lease Amendment No. 9 for GSA National Park Service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1431 Spinnaker Drive and 1691 Spinnaker Drive #204, 206, 208, 101B and 103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17098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7F07-408F-416A-80FB-07FC1F6A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Public Communication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CONSENT agenda</a:t>
            </a:r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5" name="Content Placeholder 4" title="EasyTimer">
                <a:extLst>
                  <a:ext uri="{FF2B5EF4-FFF2-40B4-BE49-F238E27FC236}">
                    <a16:creationId xmlns:a16="http://schemas.microsoft.com/office/drawing/2014/main" id="{E8BD0FBA-1CAA-4DF4-9CEC-D77BF9E73CC6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901700" y="1508125"/>
              <a:ext cx="7339013" cy="315595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5" name="Content Placeholder 4" title="EasyTimer">
                <a:extLst>
                  <a:ext uri="{FF2B5EF4-FFF2-40B4-BE49-F238E27FC236}">
                    <a16:creationId xmlns:a16="http://schemas.microsoft.com/office/drawing/2014/main" id="{E8BD0FBA-1CAA-4DF4-9CEC-D77BF9E73CC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1700" y="1508125"/>
                <a:ext cx="7339013" cy="315595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682162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30908-8F4B-68B6-2EE1-F353C24C8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41AD0-31B2-03A9-28A2-D3402542C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CONSENT AGENDA ITEMS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E3AA89-E172-AC97-6693-435C6F2706C5}"/>
              </a:ext>
            </a:extLst>
          </p:cNvPr>
          <p:cNvSpPr txBox="1"/>
          <p:nvPr/>
        </p:nvSpPr>
        <p:spPr>
          <a:xfrm>
            <a:off x="304800" y="1657350"/>
            <a:ext cx="8610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buFont typeface="+mj-lt"/>
              <a:buAutoNum type="alphaUcParenR"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Approval of Out-of-Town Travel Request(s)</a:t>
            </a:r>
          </a:p>
          <a:p>
            <a:pPr marR="0" lvl="0" algn="just"/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/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Approval of Payments for January 2026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buNone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/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Approval of Office Lease Amendment No. 9 for GSA National Park Service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1431 Spinnaker Drive and 1691 Spinnaker Drive #204, 206, 208, 101B and 103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716475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4DA1FF-8CB6-D75C-93BE-36528EA0A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91B7E9C4-55DC-5D60-0F19-1419C35A8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1"/>
            <a:ext cx="5653277" cy="51435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C6DB64A-9B66-7FA1-F552-9EC934288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3278" y="0"/>
            <a:ext cx="3490722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5C479C-5EC5-C1D7-4142-4084A1BDB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2" y="1052215"/>
            <a:ext cx="3276599" cy="2743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5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AGENDA Item </a:t>
            </a:r>
            <a:br>
              <a:rPr lang="en-US" sz="5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182901-0FE0-22E4-6251-D3D9AA8C0DE5}"/>
              </a:ext>
            </a:extLst>
          </p:cNvPr>
          <p:cNvSpPr txBox="1"/>
          <p:nvPr/>
        </p:nvSpPr>
        <p:spPr>
          <a:xfrm>
            <a:off x="88532" y="467671"/>
            <a:ext cx="5653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all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Adoption of Resolution No. 3549 Approving the Financial Statements for October through December 2025</a:t>
            </a:r>
            <a:endParaRPr kumimoji="0" lang="en-US" sz="1800" b="1" i="0" u="sng" strike="noStrike" kern="1200" cap="all" spc="0" normalizeH="0" baseline="0" noProof="0" dirty="0">
              <a:ln>
                <a:noFill/>
              </a:ln>
              <a:solidFill>
                <a:srgbClr val="2C2C2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DA1D0C-8486-46EE-9449-D7B46588E3E4}"/>
              </a:ext>
            </a:extLst>
          </p:cNvPr>
          <p:cNvSpPr txBox="1"/>
          <p:nvPr/>
        </p:nvSpPr>
        <p:spPr>
          <a:xfrm>
            <a:off x="88532" y="1613428"/>
            <a:ext cx="5500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2C2C2C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RECOMMENDATION:</a:t>
            </a:r>
          </a:p>
          <a:p>
            <a:pPr algn="just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the Board of Port Commissioners adopts Resolution No. 3549 accepting the financial statements for the Quarter ending December 2025.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916FCC-E005-255D-0B9F-6CCC30FF04DA}"/>
              </a:ext>
            </a:extLst>
          </p:cNvPr>
          <p:cNvSpPr txBox="1"/>
          <p:nvPr/>
        </p:nvSpPr>
        <p:spPr>
          <a:xfrm>
            <a:off x="5626472" y="3651494"/>
            <a:ext cx="34907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Report by: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Sarah Clancy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5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Administrative Services Manager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386373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painting presentation (widescreen).potx" id="{7D8F5DB3-F878-46D5-AF2D-2DD5B7369221}" vid="{9251DF30-C224-466C-9BFA-3064FAD55731}"/>
    </a:ext>
  </a:extLst>
</a:theme>
</file>

<file path=ppt/theme/theme3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blic Works Staff Report PowerPoint Template" id="{BFFADDD6-FAB3-429D-B60D-A580A8654BDC}" vid="{CC88F623-3C92-4B72-A6DE-9930CE1D3DCA}"/>
    </a:ext>
  </a:extLst>
</a:theme>
</file>

<file path=ppt/theme/theme4.xml><?xml version="1.0" encoding="utf-8"?>
<a:theme xmlns:a="http://schemas.openxmlformats.org/drawingml/2006/main" name="2_Default Design">
  <a:themeElements>
    <a:clrScheme name="COV 1">
      <a:dk1>
        <a:srgbClr val="808080"/>
      </a:dk1>
      <a:lt1>
        <a:srgbClr val="FFFFFF"/>
      </a:lt1>
      <a:dk2>
        <a:srgbClr val="033251"/>
      </a:dk2>
      <a:lt2>
        <a:srgbClr val="FFFFFF"/>
      </a:lt2>
      <a:accent1>
        <a:srgbClr val="007FCE"/>
      </a:accent1>
      <a:accent2>
        <a:srgbClr val="004C7E"/>
      </a:accent2>
      <a:accent3>
        <a:srgbClr val="AAB6BF"/>
      </a:accent3>
      <a:accent4>
        <a:srgbClr val="DADADA"/>
      </a:accent4>
      <a:accent5>
        <a:srgbClr val="0086D9"/>
      </a:accent5>
      <a:accent6>
        <a:srgbClr val="004A77"/>
      </a:accent6>
      <a:hlink>
        <a:srgbClr val="8FA7E5"/>
      </a:hlink>
      <a:folHlink>
        <a:srgbClr val="AAA9AB"/>
      </a:folHlink>
    </a:clrScheme>
    <a:fontScheme name="Default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ublic Works Staff Report PowerPoint Template" id="{BFFADDD6-FAB3-429D-B60D-A580A8654BDC}" vid="{79A571A6-3C65-4F81-8EA9-FE786B5066F5}"/>
    </a:ext>
  </a:extLst>
</a:theme>
</file>

<file path=ppt/theme/theme5.xml><?xml version="1.0" encoding="utf-8"?>
<a:theme xmlns:a="http://schemas.openxmlformats.org/drawingml/2006/main" name="Default Design">
  <a:themeElements>
    <a:clrScheme name="COV 1">
      <a:dk1>
        <a:srgbClr val="808080"/>
      </a:dk1>
      <a:lt1>
        <a:srgbClr val="FFFFFF"/>
      </a:lt1>
      <a:dk2>
        <a:srgbClr val="033251"/>
      </a:dk2>
      <a:lt2>
        <a:srgbClr val="FFFFFF"/>
      </a:lt2>
      <a:accent1>
        <a:srgbClr val="007FCE"/>
      </a:accent1>
      <a:accent2>
        <a:srgbClr val="004C7E"/>
      </a:accent2>
      <a:accent3>
        <a:srgbClr val="AAB6BF"/>
      </a:accent3>
      <a:accent4>
        <a:srgbClr val="DADADA"/>
      </a:accent4>
      <a:accent5>
        <a:srgbClr val="0086D9"/>
      </a:accent5>
      <a:accent6>
        <a:srgbClr val="004A77"/>
      </a:accent6>
      <a:hlink>
        <a:srgbClr val="8FA7E5"/>
      </a:hlink>
      <a:folHlink>
        <a:srgbClr val="AAA9AB"/>
      </a:folHlink>
    </a:clrScheme>
    <a:fontScheme name="Default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ublic Works Staff Report PowerPoint Template" id="{BFFADDD6-FAB3-429D-B60D-A580A8654BDC}" vid="{79A571A6-3C65-4F81-8EA9-FE786B5066F5}"/>
    </a:ext>
  </a:extLst>
</a:theme>
</file>

<file path=ppt/theme/theme6.xml><?xml version="1.0" encoding="utf-8"?>
<a:theme xmlns:a="http://schemas.openxmlformats.org/drawingml/2006/main" name="Orange Layouts">
  <a:themeElements>
    <a:clrScheme name="RRM Colors">
      <a:dk1>
        <a:srgbClr val="4A4F55"/>
      </a:dk1>
      <a:lt1>
        <a:srgbClr val="EFECE6"/>
      </a:lt1>
      <a:dk2>
        <a:srgbClr val="595959"/>
      </a:dk2>
      <a:lt2>
        <a:srgbClr val="FFFFFF"/>
      </a:lt2>
      <a:accent1>
        <a:srgbClr val="13698D"/>
      </a:accent1>
      <a:accent2>
        <a:srgbClr val="EE7623"/>
      </a:accent2>
      <a:accent3>
        <a:srgbClr val="9DC2CE"/>
      </a:accent3>
      <a:accent4>
        <a:srgbClr val="EFECE6"/>
      </a:accent4>
      <a:accent5>
        <a:srgbClr val="EE7623"/>
      </a:accent5>
      <a:accent6>
        <a:srgbClr val="3F3F3F"/>
      </a:accent6>
      <a:hlink>
        <a:srgbClr val="000000"/>
      </a:hlink>
      <a:folHlink>
        <a:srgbClr val="4A4F55"/>
      </a:folHlink>
    </a:clrScheme>
    <a:fontScheme name="Custom 3">
      <a:majorFont>
        <a:latin typeface="RRM ExtraBold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816C4E93-E3DF-450B-9896-9FB8B50A99B9}" vid="{4614D093-12D1-41D8-99F6-4ED49E69EDD6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webextensions/_rels/webextension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webextensions/webextension1.xml><?xml version="1.0" encoding="utf-8"?>
<we:webextension xmlns:we="http://schemas.microsoft.com/office/webextensions/webextension/2010/11" id="{F443FB36-0CDA-4FAF-9FA5-BA1EBF23E096}">
  <we:reference id="wa104382064" version="1.0.0.2" store="en-US" storeType="OMEX"/>
  <we:alternateReferences>
    <we:reference id="wa104382064" version="1.0.0.2" store="wa104382064" storeType="OMEX"/>
  </we:alternateReferences>
  <we:properties>
    <we:property name="HH" value="0"/>
    <we:property name="HH-reminder" value="&quot;--&quot;"/>
    <we:property name="MM" value="3"/>
    <we:property name="MM-reminder" value="&quot;--&quot;"/>
    <we:property name="SS" value="0"/>
    <we:property name="SS-reminder" value="&quot;--&quot;"/>
    <we:property name="canvash" value="300"/>
    <we:property name="canvasw" value="300"/>
    <we:property name="clocktype" value="&quot;digital&quot;"/>
    <we:property name="interval" value="5"/>
    <we:property name="radius" value="135"/>
    <we:property name="tickType" value="&quot;none&quot;"/>
    <we:property name="timeupType" value="&quot;none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F443FB36-0CDA-4FAF-9FA5-BA1EBF23E096}">
  <we:reference id="wa104382064" version="1.0.0.2" store="en-US" storeType="OMEX"/>
  <we:alternateReferences>
    <we:reference id="wa104382064" version="1.0.0.2" store="wa104382064" storeType="OMEX"/>
  </we:alternateReferences>
  <we:properties>
    <we:property name="HH" value="0"/>
    <we:property name="HH-reminder" value="&quot;--&quot;"/>
    <we:property name="MM" value="3"/>
    <we:property name="MM-reminder" value="&quot;--&quot;"/>
    <we:property name="SS" value="0"/>
    <we:property name="SS-reminder" value="&quot;--&quot;"/>
    <we:property name="canvash" value="300"/>
    <we:property name="canvasw" value="300"/>
    <we:property name="clocktype" value="&quot;digital&quot;"/>
    <we:property name="interval" value="5"/>
    <we:property name="radius" value="135"/>
    <we:property name="tickType" value="&quot;none&quot;"/>
    <we:property name="timeupType" value="&quot;none&quot;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F443FB36-0CDA-4FAF-9FA5-BA1EBF23E096}">
  <we:reference id="wa104382064" version="1.0.0.2" store="en-US" storeType="OMEX"/>
  <we:alternateReferences>
    <we:reference id="wa104382064" version="1.0.0.2" store="wa104382064" storeType="OMEX"/>
  </we:alternateReferences>
  <we:properties>
    <we:property name="HH" value="0"/>
    <we:property name="HH-reminder" value="&quot;--&quot;"/>
    <we:property name="MM" value="3"/>
    <we:property name="MM-reminder" value="&quot;--&quot;"/>
    <we:property name="SS" value="0"/>
    <we:property name="SS-reminder" value="&quot;--&quot;"/>
    <we:property name="canvash" value="300"/>
    <we:property name="canvasw" value="300"/>
    <we:property name="clocktype" value="&quot;digital&quot;"/>
    <we:property name="interval" value="5"/>
    <we:property name="radius" value="135"/>
    <we:property name="tickType" value="&quot;none&quot;"/>
    <we:property name="timeupType" value="&quot;none&quot;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F443FB36-0CDA-4FAF-9FA5-BA1EBF23E096}">
  <we:reference id="wa104382064" version="1.0.0.2" store="en-US" storeType="OMEX"/>
  <we:alternateReferences>
    <we:reference id="wa104382064" version="1.0.0.2" store="wa104382064" storeType="OMEX"/>
  </we:alternateReferences>
  <we:properties>
    <we:property name="HH" value="0"/>
    <we:property name="HH-reminder" value="&quot;--&quot;"/>
    <we:property name="MM" value="3"/>
    <we:property name="MM-reminder" value="&quot;--&quot;"/>
    <we:property name="SS" value="0"/>
    <we:property name="SS-reminder" value="&quot;--&quot;"/>
    <we:property name="canvash" value="300"/>
    <we:property name="canvasw" value="300"/>
    <we:property name="clocktype" value="&quot;digital&quot;"/>
    <we:property name="interval" value="5"/>
    <we:property name="radius" value="135"/>
    <we:property name="tickType" value="&quot;none&quot;"/>
    <we:property name="timeupType" value="&quot;none&quot;"/>
  </we:properties>
  <we:bindings/>
  <we:snapshot xmlns:r="http://schemas.openxmlformats.org/officeDocument/2006/relationships" r:embed="rId1"/>
</we:webextension>
</file>

<file path=ppt/webextensions/webextension5.xml><?xml version="1.0" encoding="utf-8"?>
<we:webextension xmlns:we="http://schemas.microsoft.com/office/webextensions/webextension/2010/11" id="{F443FB36-0CDA-4FAF-9FA5-BA1EBF23E096}">
  <we:reference id="wa104382064" version="1.0.0.2" store="en-US" storeType="OMEX"/>
  <we:alternateReferences>
    <we:reference id="wa104382064" version="1.0.0.2" store="wa104382064" storeType="OMEX"/>
  </we:alternateReferences>
  <we:properties>
    <we:property name="HH" value="0"/>
    <we:property name="HH-reminder" value="&quot;--&quot;"/>
    <we:property name="MM" value="3"/>
    <we:property name="MM-reminder" value="&quot;--&quot;"/>
    <we:property name="SS" value="0"/>
    <we:property name="SS-reminder" value="&quot;--&quot;"/>
    <we:property name="canvash" value="300"/>
    <we:property name="canvasw" value="300"/>
    <we:property name="clocktype" value="&quot;digital&quot;"/>
    <we:property name="interval" value="5"/>
    <we:property name="radius" value="135"/>
    <we:property name="tickType" value="&quot;none&quot;"/>
    <we:property name="timeupType" value="&quot;none&quot;"/>
  </we:properties>
  <we:bindings/>
  <we:snapshot xmlns:r="http://schemas.openxmlformats.org/officeDocument/2006/relationships" r:embed="rId1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28463</TotalTime>
  <Words>1731</Words>
  <Application>Microsoft Office PowerPoint</Application>
  <PresentationFormat>On-screen Show (16:9)</PresentationFormat>
  <Paragraphs>242</Paragraphs>
  <Slides>51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51</vt:i4>
      </vt:variant>
    </vt:vector>
  </HeadingPairs>
  <TitlesOfParts>
    <vt:vector size="68" baseType="lpstr">
      <vt:lpstr>Aptos</vt:lpstr>
      <vt:lpstr>Arial</vt:lpstr>
      <vt:lpstr>Calibri</vt:lpstr>
      <vt:lpstr>Calibri Light</vt:lpstr>
      <vt:lpstr>Corbel</vt:lpstr>
      <vt:lpstr>Courier New</vt:lpstr>
      <vt:lpstr>Franklin Gothic Book</vt:lpstr>
      <vt:lpstr>Georgia</vt:lpstr>
      <vt:lpstr>RRM Bold</vt:lpstr>
      <vt:lpstr>RRM ExtraBold</vt:lpstr>
      <vt:lpstr>Wingdings</vt:lpstr>
      <vt:lpstr>Banded</vt:lpstr>
      <vt:lpstr>Ocean 16x9</vt:lpstr>
      <vt:lpstr>Title</vt:lpstr>
      <vt:lpstr>2_Default Design</vt:lpstr>
      <vt:lpstr>Default Design</vt:lpstr>
      <vt:lpstr>Orange Layouts</vt:lpstr>
      <vt:lpstr>Board of Port Commissioners  FEBRUARY 18, 2026</vt:lpstr>
      <vt:lpstr>ADMIN AGENDA</vt:lpstr>
      <vt:lpstr>ADMIN AGENDA</vt:lpstr>
      <vt:lpstr>Public Communication ADMIN agenda ITEMS NOT ON THE AGENDA</vt:lpstr>
      <vt:lpstr>ADMIN AGENDA</vt:lpstr>
      <vt:lpstr>CONSENT AGENDA ITEMS</vt:lpstr>
      <vt:lpstr>Public Communication CONSENT agenda</vt:lpstr>
      <vt:lpstr>CONSENT AGENDA ITEMS</vt:lpstr>
      <vt:lpstr>Standard AGENDA Item  1</vt:lpstr>
      <vt:lpstr>ytd actual vs annual budget</vt:lpstr>
      <vt:lpstr>YTD Revenues</vt:lpstr>
      <vt:lpstr>PARCEL Sales History</vt:lpstr>
      <vt:lpstr>Village Sales History</vt:lpstr>
      <vt:lpstr>Marine slip income history</vt:lpstr>
      <vt:lpstr>YTD Expenditures</vt:lpstr>
      <vt:lpstr>PERSONNEL EXPENSE HISTORY</vt:lpstr>
      <vt:lpstr>GENERAL Operating EXPENSE HISTORY</vt:lpstr>
      <vt:lpstr>Non operating revenues &amp; Expenses</vt:lpstr>
      <vt:lpstr>Current Debt OUTLOOK</vt:lpstr>
      <vt:lpstr>Public Communication STANDARD ITEM 1</vt:lpstr>
      <vt:lpstr>Standard AGENDA Item  1</vt:lpstr>
      <vt:lpstr>Standard AGENDA Item  2</vt:lpstr>
      <vt:lpstr>Operating Revenues</vt:lpstr>
      <vt:lpstr>Nonoperating income</vt:lpstr>
      <vt:lpstr>Grants &amp; special funding Recommendations</vt:lpstr>
      <vt:lpstr>Grants &amp; special funding recommendations Cont’d</vt:lpstr>
      <vt:lpstr>Grants &amp; special funding Continued</vt:lpstr>
      <vt:lpstr>Operating EXPENSES</vt:lpstr>
      <vt:lpstr>PERSONNEL EXPENSES</vt:lpstr>
      <vt:lpstr>GENERAL EXPENSES</vt:lpstr>
      <vt:lpstr>Proposed Reductions to CIP projects</vt:lpstr>
      <vt:lpstr>Proposed INCREASES to CIp projects</vt:lpstr>
      <vt:lpstr>TENANT IMPROVEMENTS</vt:lpstr>
      <vt:lpstr>ORGANIZATIONAL CHANGES</vt:lpstr>
      <vt:lpstr>PowerPoint Presentation</vt:lpstr>
      <vt:lpstr>Public Communication STANDARD ITEM 2</vt:lpstr>
      <vt:lpstr>Standard AGENDA Item  2</vt:lpstr>
      <vt:lpstr>Standard AGENDA Item  3</vt:lpstr>
      <vt:lpstr>The vision for enhanced beach safety</vt:lpstr>
      <vt:lpstr>Fiscal Responsibility &amp; Efficiency</vt:lpstr>
      <vt:lpstr>Proven Expertise &amp; Readiness</vt:lpstr>
      <vt:lpstr>Start-up Cost &amp; Annual projections</vt:lpstr>
      <vt:lpstr>Staffing assumptions</vt:lpstr>
      <vt:lpstr>Year 1 annual costs</vt:lpstr>
      <vt:lpstr>Optional add’l svcs (year 1)</vt:lpstr>
      <vt:lpstr>Subsequent years annual costs</vt:lpstr>
      <vt:lpstr>Optional add’l Svcs (subsequent Yrs)</vt:lpstr>
      <vt:lpstr>Strategic Advantages &amp; Public impact</vt:lpstr>
      <vt:lpstr>Public Communication STANDARD ITEM 3</vt:lpstr>
      <vt:lpstr>Standard AGENDA Item  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Port Commissioners Meeting February 3, 2021</dc:title>
  <dc:creator>Jessica Rauch</dc:creator>
  <cp:lastModifiedBy>Jessica Rauch</cp:lastModifiedBy>
  <cp:revision>1171</cp:revision>
  <cp:lastPrinted>2026-02-18T18:09:02Z</cp:lastPrinted>
  <dcterms:created xsi:type="dcterms:W3CDTF">2021-02-03T22:27:57Z</dcterms:created>
  <dcterms:modified xsi:type="dcterms:W3CDTF">2026-02-19T18:09:07Z</dcterms:modified>
</cp:coreProperties>
</file>